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729" autoAdjust="0"/>
    <p:restoredTop sz="99168" autoAdjust="0"/>
  </p:normalViewPr>
  <p:slideViewPr>
    <p:cSldViewPr snapToGrid="0" snapToObjects="1">
      <p:cViewPr varScale="1">
        <p:scale>
          <a:sx n="135" d="100"/>
          <a:sy n="135" d="100"/>
        </p:scale>
        <p:origin x="-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187-BA9C-2043-89B4-24EA9442403B}" type="datetimeFigureOut">
              <a:rPr lang="en-US" smtClean="0"/>
              <a:t>March/4/15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9438-8680-E44F-8657-32EDDBB5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187-BA9C-2043-89B4-24EA9442403B}" type="datetimeFigureOut">
              <a:rPr lang="en-US" smtClean="0"/>
              <a:t>March/4/15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9438-8680-E44F-8657-32EDDBB5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187-BA9C-2043-89B4-24EA9442403B}" type="datetimeFigureOut">
              <a:rPr lang="en-US" smtClean="0"/>
              <a:t>March/4/15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9438-8680-E44F-8657-32EDDBB5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187-BA9C-2043-89B4-24EA9442403B}" type="datetimeFigureOut">
              <a:rPr lang="en-US" smtClean="0"/>
              <a:t>March/4/15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9438-8680-E44F-8657-32EDDBB5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7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187-BA9C-2043-89B4-24EA9442403B}" type="datetimeFigureOut">
              <a:rPr lang="en-US" smtClean="0"/>
              <a:t>March/4/15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9438-8680-E44F-8657-32EDDBB5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0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187-BA9C-2043-89B4-24EA9442403B}" type="datetimeFigureOut">
              <a:rPr lang="en-US" smtClean="0"/>
              <a:t>March/4/15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9438-8680-E44F-8657-32EDDBB5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6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187-BA9C-2043-89B4-24EA9442403B}" type="datetimeFigureOut">
              <a:rPr lang="en-US" smtClean="0"/>
              <a:t>March/4/15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9438-8680-E44F-8657-32EDDBB5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187-BA9C-2043-89B4-24EA9442403B}" type="datetimeFigureOut">
              <a:rPr lang="en-US" smtClean="0"/>
              <a:t>March/4/15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9438-8680-E44F-8657-32EDDBB5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8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187-BA9C-2043-89B4-24EA9442403B}" type="datetimeFigureOut">
              <a:rPr lang="en-US" smtClean="0"/>
              <a:t>March/4/15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9438-8680-E44F-8657-32EDDBB5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5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187-BA9C-2043-89B4-24EA9442403B}" type="datetimeFigureOut">
              <a:rPr lang="en-US" smtClean="0"/>
              <a:t>March/4/15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9438-8680-E44F-8657-32EDDBB5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2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3187-BA9C-2043-89B4-24EA9442403B}" type="datetimeFigureOut">
              <a:rPr lang="en-US" smtClean="0"/>
              <a:t>March/4/15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9438-8680-E44F-8657-32EDDBB5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83187-BA9C-2043-89B4-24EA9442403B}" type="datetimeFigureOut">
              <a:rPr lang="en-US" smtClean="0"/>
              <a:t>March/4/15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9438-8680-E44F-8657-32EDDBB5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of Python Data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part we are going to do two things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1 – see how to measure and plot the the speed of operations in python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2 – look at the performance of different operations in python for lists and 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and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a module is a group of code, it is basically all the symbols in a file, called a name space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dir(name) will make a list of the symbols in the name space name, or if dir() the the current one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Courier New"/>
                <a:cs typeface="Courier New"/>
              </a:rPr>
              <a:t>import </a:t>
            </a:r>
            <a:r>
              <a:rPr lang="en-US" i="1" dirty="0">
                <a:latin typeface="Courier New"/>
                <a:cs typeface="Courier New"/>
              </a:rPr>
              <a:t>filename</a:t>
            </a: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/>
              <a:t>&gt; this will add filename to the current name space, </a:t>
            </a:r>
            <a:r>
              <a:rPr lang="en-US" i="1" dirty="0" smtClean="0"/>
              <a:t>filename.symbol</a:t>
            </a:r>
            <a:r>
              <a:rPr lang="en-US" dirty="0" smtClean="0"/>
              <a:t> will refer to the individual symbols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such as after </a:t>
            </a:r>
            <a:r>
              <a:rPr lang="en-US" dirty="0" smtClean="0">
                <a:latin typeface="Courier New"/>
                <a:cs typeface="Courier New"/>
              </a:rPr>
              <a:t>import timeit</a:t>
            </a:r>
            <a:r>
              <a:rPr lang="en-US" dirty="0" smtClean="0"/>
              <a:t>, you can refer to the Time class inside of the timeit file as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t1 = timeit.Timer( … 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88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0000FF"/>
                </a:solidFill>
              </a:rPr>
              <a:t>moduleName</a:t>
            </a:r>
            <a:r>
              <a:rPr lang="en-US" dirty="0" smtClean="0"/>
              <a:t> import </a:t>
            </a:r>
            <a:r>
              <a:rPr lang="en-US" dirty="0" smtClean="0">
                <a:solidFill>
                  <a:srgbClr val="0000FF"/>
                </a:solidFill>
              </a:rPr>
              <a:t>s1,s2,s3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above form to add just symbols s1,s2,s3 into the current namespace</a:t>
            </a:r>
          </a:p>
          <a:p>
            <a:r>
              <a:rPr lang="en-US" dirty="0" smtClean="0"/>
              <a:t>from timeit import Timer would make Timer available in the current namespace without prefix with the module name</a:t>
            </a:r>
          </a:p>
          <a:p>
            <a:endParaRPr lang="en-US" dirty="0" smtClean="0"/>
          </a:p>
          <a:p>
            <a:r>
              <a:rPr lang="en-US" dirty="0" smtClean="0"/>
              <a:t>So you could say</a:t>
            </a:r>
          </a:p>
          <a:p>
            <a:r>
              <a:rPr lang="en-US" dirty="0" smtClean="0"/>
              <a:t>t1 = Timer( …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6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authors of python choose algorithms for the operations of lists and dictionaries to have the most common operations the fastest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important for you to know the speed of these operations in order to choose how you will use these in  your code to be 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3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two most common operations on lists are assignment and indexing into the list:</a:t>
            </a:r>
          </a:p>
          <a:p>
            <a:pPr marL="8001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8001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l = [ 100, 122, 155, 99, 2, 4 ]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#assignent</a:t>
            </a:r>
          </a:p>
          <a:p>
            <a:pPr marL="8001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l[2] = 1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#index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x = </a:t>
            </a:r>
            <a:r>
              <a:rPr lang="en-US" b="1" dirty="0" smtClean="0">
                <a:latin typeface="Courier New"/>
                <a:cs typeface="Courier New"/>
              </a:rPr>
              <a:t>l[4]</a:t>
            </a:r>
          </a:p>
          <a:p>
            <a:pPr marL="800100" lvl="2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342900" lvl="2" indent="-342900"/>
            <a:r>
              <a:rPr lang="en-US" sz="3200" dirty="0"/>
              <a:t>both of these were made constant time O(1)</a:t>
            </a:r>
          </a:p>
        </p:txBody>
      </p:sp>
    </p:spTree>
    <p:extLst>
      <p:ext uri="{BB962C8B-B14F-4D97-AF65-F5344CB8AC3E}">
        <p14:creationId xmlns:p14="http://schemas.microsoft.com/office/powerpoint/2010/main" val="348552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grow a list, the append method and concatenate</a:t>
            </a:r>
          </a:p>
          <a:p>
            <a:pPr marL="914400" lvl="4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914400" lvl="4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l = [ 100, 122, 155, 99, 2, 4 ]</a:t>
            </a:r>
          </a:p>
          <a:p>
            <a:pPr marL="914400" lvl="4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a.append(99) # append to end</a:t>
            </a:r>
          </a:p>
          <a:p>
            <a:pPr marL="914400" lvl="4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l = l + [99] # concatenate</a:t>
            </a:r>
          </a:p>
          <a:p>
            <a:r>
              <a:rPr lang="en-US" dirty="0" smtClean="0"/>
              <a:t>Append is O(1)</a:t>
            </a:r>
          </a:p>
          <a:p>
            <a:r>
              <a:rPr lang="en-US" dirty="0" smtClean="0"/>
              <a:t>but concatenate is O(k) where k is size of list being concatenated, so example above is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7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reating a list four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examine four ways to create a list of the numbers 1,2,3,4,…. up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concatenation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append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list comprehension on 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list constructor on range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Lets look at the code for these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9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427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Big-O of Python Data structures</vt:lpstr>
      <vt:lpstr>imports and modules</vt:lpstr>
      <vt:lpstr>from moduleName import s1,s2,s3</vt:lpstr>
      <vt:lpstr>Python Lists</vt:lpstr>
      <vt:lpstr>Python Lists</vt:lpstr>
      <vt:lpstr>Grow a list</vt:lpstr>
      <vt:lpstr>Creating a list four ways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Big-O of Python Data structures</dc:title>
  <dc:creator>Gerry Jenkins</dc:creator>
  <cp:lastModifiedBy>Gerry Jenkins</cp:lastModifiedBy>
  <cp:revision>10</cp:revision>
  <dcterms:created xsi:type="dcterms:W3CDTF">2015-03-03T23:34:14Z</dcterms:created>
  <dcterms:modified xsi:type="dcterms:W3CDTF">2015-03-05T20:32:20Z</dcterms:modified>
</cp:coreProperties>
</file>