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80" autoAdjust="0"/>
    <p:restoredTop sz="99823" autoAdjust="0"/>
  </p:normalViewPr>
  <p:slideViewPr>
    <p:cSldViewPr snapToGrid="0" snapToObjects="1">
      <p:cViewPr>
        <p:scale>
          <a:sx n="94" d="100"/>
          <a:sy n="94" d="100"/>
        </p:scale>
        <p:origin x="-17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1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9EF6-21E7-2246-920F-7BBE01226339}" type="datetimeFigureOut">
              <a:rPr lang="en-US" smtClean="0"/>
              <a:t>April/16/15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5AC1-6549-704E-BECB-143360DE1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wersofhanoi.info/Animate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Sierpinski Triangle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fractal shapes, as you zoom in they just have the same structure, yet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76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9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89586" y="4646551"/>
            <a:ext cx="1657176" cy="1428600"/>
            <a:chOff x="1039050" y="375188"/>
            <a:chExt cx="6628703" cy="5714399"/>
          </a:xfrm>
        </p:grpSpPr>
        <p:sp>
          <p:nvSpPr>
            <p:cNvPr id="43" name="Isosceles Triangle 4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3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43400" y="4633770"/>
            <a:ext cx="1657176" cy="1428600"/>
            <a:chOff x="1039050" y="375188"/>
            <a:chExt cx="6628703" cy="5714399"/>
          </a:xfrm>
        </p:grpSpPr>
        <p:sp>
          <p:nvSpPr>
            <p:cNvPr id="40" name="Isosceles Triangle 3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89586" y="4646551"/>
            <a:ext cx="1657176" cy="1428600"/>
            <a:chOff x="1039050" y="375188"/>
            <a:chExt cx="6628703" cy="5714399"/>
          </a:xfrm>
        </p:grpSpPr>
        <p:sp>
          <p:nvSpPr>
            <p:cNvPr id="43" name="Isosceles Triangle 4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71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68715" y="3217952"/>
            <a:ext cx="1657176" cy="1428600"/>
            <a:chOff x="1039050" y="375188"/>
            <a:chExt cx="6628703" cy="5714399"/>
          </a:xfrm>
        </p:grpSpPr>
        <p:sp>
          <p:nvSpPr>
            <p:cNvPr id="31" name="Isosceles Triangle 30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43400" y="4633770"/>
            <a:ext cx="1657176" cy="1428600"/>
            <a:chOff x="1039050" y="375188"/>
            <a:chExt cx="6628703" cy="5714399"/>
          </a:xfrm>
        </p:grpSpPr>
        <p:sp>
          <p:nvSpPr>
            <p:cNvPr id="40" name="Isosceles Triangle 3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89586" y="4646551"/>
            <a:ext cx="1657176" cy="1428600"/>
            <a:chOff x="1039050" y="375188"/>
            <a:chExt cx="6628703" cy="5714399"/>
          </a:xfrm>
        </p:grpSpPr>
        <p:sp>
          <p:nvSpPr>
            <p:cNvPr id="43" name="Isosceles Triangle 4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162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68715" y="3217952"/>
            <a:ext cx="1657176" cy="1428600"/>
            <a:chOff x="1039050" y="375188"/>
            <a:chExt cx="6628703" cy="5714399"/>
          </a:xfrm>
        </p:grpSpPr>
        <p:sp>
          <p:nvSpPr>
            <p:cNvPr id="31" name="Isosceles Triangle 30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11734" y="4617673"/>
            <a:ext cx="1657176" cy="1428600"/>
            <a:chOff x="1039050" y="375188"/>
            <a:chExt cx="6628703" cy="5714399"/>
          </a:xfrm>
        </p:grpSpPr>
        <p:sp>
          <p:nvSpPr>
            <p:cNvPr id="37" name="Isosceles Triangle 3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43400" y="4633770"/>
            <a:ext cx="1657176" cy="1428600"/>
            <a:chOff x="1039050" y="375188"/>
            <a:chExt cx="6628703" cy="5714399"/>
          </a:xfrm>
        </p:grpSpPr>
        <p:sp>
          <p:nvSpPr>
            <p:cNvPr id="40" name="Isosceles Triangle 3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89586" y="4646551"/>
            <a:ext cx="1657176" cy="1428600"/>
            <a:chOff x="1039050" y="375188"/>
            <a:chExt cx="6628703" cy="5714399"/>
          </a:xfrm>
        </p:grpSpPr>
        <p:sp>
          <p:nvSpPr>
            <p:cNvPr id="43" name="Isosceles Triangle 4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7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205" y="3239598"/>
            <a:ext cx="1657176" cy="1428600"/>
            <a:chOff x="1039050" y="375188"/>
            <a:chExt cx="6628703" cy="5714399"/>
          </a:xfrm>
        </p:grpSpPr>
        <p:sp>
          <p:nvSpPr>
            <p:cNvPr id="28" name="Isosceles Triangle 27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68715" y="3217952"/>
            <a:ext cx="1657176" cy="1428600"/>
            <a:chOff x="1039050" y="375188"/>
            <a:chExt cx="6628703" cy="5714399"/>
          </a:xfrm>
        </p:grpSpPr>
        <p:sp>
          <p:nvSpPr>
            <p:cNvPr id="31" name="Isosceles Triangle 30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54558" y="4632121"/>
            <a:ext cx="1657176" cy="1428600"/>
            <a:chOff x="1039050" y="375188"/>
            <a:chExt cx="6628703" cy="5714399"/>
          </a:xfrm>
        </p:grpSpPr>
        <p:sp>
          <p:nvSpPr>
            <p:cNvPr id="34" name="Isosceles Triangle 33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34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11734" y="4617673"/>
            <a:ext cx="1657176" cy="1428600"/>
            <a:chOff x="1039050" y="375188"/>
            <a:chExt cx="6628703" cy="5714399"/>
          </a:xfrm>
        </p:grpSpPr>
        <p:sp>
          <p:nvSpPr>
            <p:cNvPr id="37" name="Isosceles Triangle 3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43400" y="4633770"/>
            <a:ext cx="1657176" cy="1428600"/>
            <a:chOff x="1039050" y="375188"/>
            <a:chExt cx="6628703" cy="5714399"/>
          </a:xfrm>
        </p:grpSpPr>
        <p:sp>
          <p:nvSpPr>
            <p:cNvPr id="40" name="Isosceles Triangle 3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89586" y="4646551"/>
            <a:ext cx="1657176" cy="1428600"/>
            <a:chOff x="1039050" y="375188"/>
            <a:chExt cx="6628703" cy="5714399"/>
          </a:xfrm>
        </p:grpSpPr>
        <p:sp>
          <p:nvSpPr>
            <p:cNvPr id="43" name="Isosceles Triangle 4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78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Sierpinski Triangle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three points that define the points of a triangle of equal sides: p1, p2, p3: draw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calculate three new points as: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a= midpoint of p1 and p2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b= midpoint of p2 and p3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c = midpoint of p1 and p3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one for each of the following new triangles as defined as these points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( p1,a,c)  and (a,p2,b) and (c, b, p3)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1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1385400" y="707085"/>
            <a:ext cx="6003399" cy="5175344"/>
          </a:xfrm>
          <a:prstGeom prst="triangl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12218" y="641725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16647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13248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76072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84369" y="5818374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39070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0140" y="306558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8799" y="573184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039" y="5810277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0446" y="2945786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0475" y="589337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4837" y="2945786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7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843739" y="746325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385400" y="707085"/>
            <a:ext cx="6003399" cy="5175344"/>
          </a:xfrm>
          <a:prstGeom prst="triangl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12218" y="641725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16647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13248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76072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18681" y="5818374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39070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0140" y="306558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8799" y="573184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039" y="5810277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0446" y="2945786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0475" y="589337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4837" y="2945786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39050" y="375188"/>
            <a:ext cx="6628703" cy="571439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0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4323319" y="3302708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2843739" y="746325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385400" y="707085"/>
            <a:ext cx="6003399" cy="5175344"/>
          </a:xfrm>
          <a:prstGeom prst="triangl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12218" y="641725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16647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13248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76072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18681" y="5818374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39070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0140" y="306558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8799" y="573184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039" y="5810277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0446" y="2945786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0475" y="589337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4837" y="2945786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1349114" y="3324606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4323319" y="3302708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2843739" y="746325"/>
            <a:ext cx="3087374" cy="2578281"/>
          </a:xfrm>
          <a:prstGeom prst="triangl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385400" y="707085"/>
            <a:ext cx="6003399" cy="5175344"/>
          </a:xfrm>
          <a:prstGeom prst="triangl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12218" y="641725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16647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13248" y="5810277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76072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18681" y="5818374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39070" y="3286716"/>
            <a:ext cx="144303" cy="14430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0140" y="306558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8799" y="573184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039" y="5810277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0446" y="2945786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0475" y="589337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4837" y="2945786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3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 at code for Siepinski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6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Edouard Lucas math problem of 1883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4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05" y="525538"/>
            <a:ext cx="8779991" cy="2025512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M</a:t>
            </a:r>
            <a:r>
              <a:rPr lang="en-US" sz="3200" dirty="0" smtClean="0"/>
              <a:t>ove all the disks</a:t>
            </a:r>
            <a:r>
              <a:rPr lang="en-US" sz="3200" dirty="0"/>
              <a:t> </a:t>
            </a:r>
            <a:r>
              <a:rPr lang="en-US" sz="3200" dirty="0" smtClean="0"/>
              <a:t>to last pole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Note how each disk is a </a:t>
            </a:r>
            <a:br>
              <a:rPr lang="en-US" sz="3200" dirty="0" smtClean="0"/>
            </a:br>
            <a:r>
              <a:rPr lang="en-US" sz="3200" dirty="0" smtClean="0"/>
              <a:t>little smaller than the one above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1" b="-12470"/>
          <a:stretch/>
        </p:blipFill>
        <p:spPr>
          <a:xfrm>
            <a:off x="457200" y="2419668"/>
            <a:ext cx="8229600" cy="3805036"/>
          </a:xfrm>
        </p:spPr>
      </p:pic>
      <p:sp>
        <p:nvSpPr>
          <p:cNvPr id="5" name="TextBox 4"/>
          <p:cNvSpPr txBox="1"/>
          <p:nvPr/>
        </p:nvSpPr>
        <p:spPr>
          <a:xfrm>
            <a:off x="457200" y="5833775"/>
            <a:ext cx="8069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Sounds easy…. Ah, but there are rules to follow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3126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1409"/>
            <a:ext cx="8229600" cy="32247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You can only move one ring at a time, and only to another pole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You can </a:t>
            </a:r>
            <a:r>
              <a:rPr lang="en-US" sz="4400" b="1" dirty="0" smtClean="0"/>
              <a:t>never</a:t>
            </a:r>
            <a:r>
              <a:rPr lang="en-US" sz="4400" dirty="0" smtClean="0"/>
              <a:t> put a bigger ring on top of a smaller ring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0817" t="8664" b="8823"/>
          <a:stretch/>
        </p:blipFill>
        <p:spPr>
          <a:xfrm>
            <a:off x="1598353" y="401323"/>
            <a:ext cx="5835082" cy="23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64 rings of gold to move</a:t>
            </a:r>
          </a:p>
          <a:p>
            <a:r>
              <a:rPr lang="en-US" dirty="0" smtClean="0"/>
              <a:t>This task was given to some ancient order of monks</a:t>
            </a:r>
          </a:p>
          <a:p>
            <a:r>
              <a:rPr lang="en-US" dirty="0" smtClean="0"/>
              <a:t>It is said that when they accomplished the task that their temple would turn to dusk, and the world would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8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moves would 64 disks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18,446,744,073,709,551,615 which is 2</a:t>
            </a:r>
            <a:r>
              <a:rPr lang="en-US" baseline="30000" dirty="0" smtClean="0"/>
              <a:t>64</a:t>
            </a:r>
            <a:r>
              <a:rPr lang="en-US" dirty="0" smtClean="0"/>
              <a:t>-1</a:t>
            </a:r>
          </a:p>
          <a:p>
            <a:r>
              <a:rPr lang="en-US" dirty="0" smtClean="0"/>
              <a:t>At one move per second, it would take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584,942,417,355 years (584.9 billion years)</a:t>
            </a:r>
          </a:p>
          <a:p>
            <a:pPr marL="0" indent="0">
              <a:buNone/>
            </a:pPr>
            <a:r>
              <a:rPr lang="en-US" dirty="0" smtClean="0"/>
              <a:t>The estimated age of the universe is only</a:t>
            </a:r>
          </a:p>
          <a:p>
            <a:pPr marL="0" indent="0">
              <a:buNone/>
            </a:pPr>
            <a:r>
              <a:rPr lang="en-US" dirty="0" smtClean="0"/>
              <a:t>13,820,000,000 ( 13.82 billion 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450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high level: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771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a tower of heigth-1 to an intermediate pole using the final pole.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the remaining disk to the final pole (bigger than all moved in step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the tower of height-1 from the intermediate pole to the final pole using the original pole.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49" y="160148"/>
            <a:ext cx="3329351" cy="144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60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4010" y="1601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4482" y="1601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646" y="1467119"/>
            <a:ext cx="27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poles after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2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code</a:t>
            </a:r>
          </a:p>
          <a:p>
            <a:r>
              <a:rPr lang="en-US" dirty="0" smtClean="0"/>
              <a:t>it prints the steps to follow to solve the problem</a:t>
            </a:r>
          </a:p>
          <a:p>
            <a:endParaRPr lang="en-US" dirty="0"/>
          </a:p>
          <a:p>
            <a:r>
              <a:rPr lang="en-US" dirty="0" smtClean="0"/>
              <a:t>check out animation in firefox at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http://towersofhanoi.info/Animate.aspx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39050" y="375188"/>
            <a:ext cx="6628703" cy="5714399"/>
            <a:chOff x="1039050" y="375188"/>
            <a:chExt cx="6628703" cy="5714399"/>
          </a:xfrm>
        </p:grpSpPr>
        <p:sp>
          <p:nvSpPr>
            <p:cNvPr id="4" name="Isosceles Triangle 3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Isosceles Triangle 1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3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39050" y="375188"/>
            <a:ext cx="6628703" cy="5714399"/>
            <a:chOff x="1039050" y="375188"/>
            <a:chExt cx="6628703" cy="5714399"/>
          </a:xfrm>
        </p:grpSpPr>
        <p:sp>
          <p:nvSpPr>
            <p:cNvPr id="46" name="Isosceles Triangle 4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Isosceles Triangle 4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00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39050" y="375188"/>
            <a:ext cx="6628703" cy="5714399"/>
            <a:chOff x="1039050" y="375188"/>
            <a:chExt cx="6628703" cy="5714399"/>
          </a:xfrm>
        </p:grpSpPr>
        <p:sp>
          <p:nvSpPr>
            <p:cNvPr id="46" name="Isosceles Triangle 4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Isosceles Triangle 4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2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39050" y="375188"/>
            <a:ext cx="6628703" cy="5714399"/>
            <a:chOff x="1039050" y="375188"/>
            <a:chExt cx="6628703" cy="5714399"/>
          </a:xfrm>
        </p:grpSpPr>
        <p:sp>
          <p:nvSpPr>
            <p:cNvPr id="46" name="Isosceles Triangle 4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Isosceles Triangle 4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11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4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56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87323" y="375188"/>
            <a:ext cx="3314352" cy="2857200"/>
            <a:chOff x="1039050" y="375188"/>
            <a:chExt cx="6628703" cy="5714399"/>
          </a:xfrm>
        </p:grpSpPr>
        <p:sp>
          <p:nvSpPr>
            <p:cNvPr id="7" name="Isosceles Triangle 6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0068" y="3203515"/>
            <a:ext cx="3314352" cy="2857200"/>
            <a:chOff x="1039050" y="375188"/>
            <a:chExt cx="6628703" cy="5714399"/>
          </a:xfrm>
        </p:grpSpPr>
        <p:sp>
          <p:nvSpPr>
            <p:cNvPr id="10" name="Isosceles Triangle 9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4578" y="3203509"/>
            <a:ext cx="3314352" cy="2857200"/>
            <a:chOff x="1039050" y="375188"/>
            <a:chExt cx="6628703" cy="5714399"/>
          </a:xfrm>
        </p:grpSpPr>
        <p:sp>
          <p:nvSpPr>
            <p:cNvPr id="13" name="Isosceles Triangle 12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1480" y="375188"/>
            <a:ext cx="1657176" cy="1428600"/>
            <a:chOff x="1039050" y="375188"/>
            <a:chExt cx="6628703" cy="5714399"/>
          </a:xfrm>
        </p:grpSpPr>
        <p:sp>
          <p:nvSpPr>
            <p:cNvPr id="16" name="Isosceles Triangle 15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0068" y="1803788"/>
            <a:ext cx="1657176" cy="1428600"/>
            <a:chOff x="1039050" y="375188"/>
            <a:chExt cx="6628703" cy="5714399"/>
          </a:xfrm>
        </p:grpSpPr>
        <p:sp>
          <p:nvSpPr>
            <p:cNvPr id="22" name="Isosceles Triangle 21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01754" y="1810998"/>
            <a:ext cx="1657176" cy="1428600"/>
            <a:chOff x="1039050" y="375188"/>
            <a:chExt cx="6628703" cy="5714399"/>
          </a:xfrm>
        </p:grpSpPr>
        <p:sp>
          <p:nvSpPr>
            <p:cNvPr id="25" name="Isosceles Triangle 24"/>
            <p:cNvSpPr/>
            <p:nvPr/>
          </p:nvSpPr>
          <p:spPr>
            <a:xfrm>
              <a:off x="1039050" y="375188"/>
              <a:ext cx="6628703" cy="57143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720814" y="3232386"/>
              <a:ext cx="3280861" cy="2828329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0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356</Words>
  <Application>Microsoft Macintosh PowerPoint</Application>
  <PresentationFormat>On-screen Show (4:3)</PresentationFormat>
  <Paragraphs>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Sierpinski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Sierpinski Triangle Algorithm:</vt:lpstr>
      <vt:lpstr>PowerPoint Presentation</vt:lpstr>
      <vt:lpstr>PowerPoint Presentation</vt:lpstr>
      <vt:lpstr>PowerPoint Presentation</vt:lpstr>
      <vt:lpstr>PowerPoint Presentation</vt:lpstr>
      <vt:lpstr>Look at code for Siepinski Triangle</vt:lpstr>
      <vt:lpstr>Towers of Hanoi</vt:lpstr>
      <vt:lpstr>Move all the disks to last pole Note how each disk is a  little smaller than the one above </vt:lpstr>
      <vt:lpstr>PowerPoint Presentation</vt:lpstr>
      <vt:lpstr>Original problem</vt:lpstr>
      <vt:lpstr>How many moves would 64 disks take?</vt:lpstr>
      <vt:lpstr>Recursive high level: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Jenkins</dc:creator>
  <cp:lastModifiedBy>Gerry Jenkins</cp:lastModifiedBy>
  <cp:revision>13</cp:revision>
  <dcterms:created xsi:type="dcterms:W3CDTF">2015-04-15T21:41:26Z</dcterms:created>
  <dcterms:modified xsi:type="dcterms:W3CDTF">2015-04-17T18:32:47Z</dcterms:modified>
</cp:coreProperties>
</file>