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  <p:sldId id="265" r:id="rId16"/>
    <p:sldId id="271" r:id="rId17"/>
    <p:sldId id="272" r:id="rId18"/>
    <p:sldId id="273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8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F47E-028C-A24D-B186-6EA70857739E}" type="datetimeFigureOut">
              <a:rPr lang="en-US" smtClean="0"/>
              <a:t>May/19/15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8FE2-4F07-DC44-AE98-C1BEF07B4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9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F47E-028C-A24D-B186-6EA70857739E}" type="datetimeFigureOut">
              <a:rPr lang="en-US" smtClean="0"/>
              <a:t>May/19/15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8FE2-4F07-DC44-AE98-C1BEF07B4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2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F47E-028C-A24D-B186-6EA70857739E}" type="datetimeFigureOut">
              <a:rPr lang="en-US" smtClean="0"/>
              <a:t>May/19/15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8FE2-4F07-DC44-AE98-C1BEF07B4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2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F47E-028C-A24D-B186-6EA70857739E}" type="datetimeFigureOut">
              <a:rPr lang="en-US" smtClean="0"/>
              <a:t>May/19/15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8FE2-4F07-DC44-AE98-C1BEF07B4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F47E-028C-A24D-B186-6EA70857739E}" type="datetimeFigureOut">
              <a:rPr lang="en-US" smtClean="0"/>
              <a:t>May/19/15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8FE2-4F07-DC44-AE98-C1BEF07B4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7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F47E-028C-A24D-B186-6EA70857739E}" type="datetimeFigureOut">
              <a:rPr lang="en-US" smtClean="0"/>
              <a:t>May/19/15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8FE2-4F07-DC44-AE98-C1BEF07B4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F47E-028C-A24D-B186-6EA70857739E}" type="datetimeFigureOut">
              <a:rPr lang="en-US" smtClean="0"/>
              <a:t>May/19/15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8FE2-4F07-DC44-AE98-C1BEF07B4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9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F47E-028C-A24D-B186-6EA70857739E}" type="datetimeFigureOut">
              <a:rPr lang="en-US" smtClean="0"/>
              <a:t>May/19/15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8FE2-4F07-DC44-AE98-C1BEF07B4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3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F47E-028C-A24D-B186-6EA70857739E}" type="datetimeFigureOut">
              <a:rPr lang="en-US" smtClean="0"/>
              <a:t>May/19/15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8FE2-4F07-DC44-AE98-C1BEF07B4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F47E-028C-A24D-B186-6EA70857739E}" type="datetimeFigureOut">
              <a:rPr lang="en-US" smtClean="0"/>
              <a:t>May/19/15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8FE2-4F07-DC44-AE98-C1BEF07B4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7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F47E-028C-A24D-B186-6EA70857739E}" type="datetimeFigureOut">
              <a:rPr lang="en-US" smtClean="0"/>
              <a:t>May/19/15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8FE2-4F07-DC44-AE98-C1BEF07B4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8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1F47E-028C-A24D-B186-6EA70857739E}" type="datetimeFigureOut">
              <a:rPr lang="en-US" smtClean="0"/>
              <a:t>May/19/15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8FE2-4F07-DC44-AE98-C1BEF07B4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7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11214"/>
              </p:ext>
            </p:extLst>
          </p:nvPr>
        </p:nvGraphicFramePr>
        <p:xfrm>
          <a:off x="457200" y="103690"/>
          <a:ext cx="6095997" cy="108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0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63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^</a:t>
                      </a:r>
                      <a:endParaRPr 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18091"/>
            <a:ext cx="8229600" cy="365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If </a:t>
            </a:r>
            <a:r>
              <a:rPr lang="en-US" sz="2400" dirty="0">
                <a:solidFill>
                  <a:srgbClr val="0000FF"/>
                </a:solidFill>
              </a:rPr>
              <a:t>the current token is in the list ['+','-','/','*'], set the root value of the current node to the operator represented by the current token. Add a new node as the right child of the current node and descend to the right child.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660" y="2903019"/>
            <a:ext cx="2146300" cy="234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0872" y="614470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463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71179"/>
              </p:ext>
            </p:extLst>
          </p:nvPr>
        </p:nvGraphicFramePr>
        <p:xfrm>
          <a:off x="457200" y="103690"/>
          <a:ext cx="6095997" cy="108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0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63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^</a:t>
                      </a:r>
                      <a:endParaRPr 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18091"/>
            <a:ext cx="8229600" cy="365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If the current token is a '(', add a new node as the left child of the current node, and descend to the left child.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99" y="2906136"/>
            <a:ext cx="2146300" cy="344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872" y="614470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542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18220"/>
              </p:ext>
            </p:extLst>
          </p:nvPr>
        </p:nvGraphicFramePr>
        <p:xfrm>
          <a:off x="457200" y="103690"/>
          <a:ext cx="6095997" cy="108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0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63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^</a:t>
                      </a:r>
                      <a:endParaRPr 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18091"/>
            <a:ext cx="8229600" cy="365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If the current token is a number, set the root value of the current node to the number and return to the parent.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271" y="2906992"/>
            <a:ext cx="2146300" cy="344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872" y="614470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83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45060"/>
              </p:ext>
            </p:extLst>
          </p:nvPr>
        </p:nvGraphicFramePr>
        <p:xfrm>
          <a:off x="457200" y="103690"/>
          <a:ext cx="6095997" cy="108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0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63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^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18091"/>
            <a:ext cx="8229600" cy="365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If the current token is a number, set the root value of the current node to the number and return to the parent.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534" y="2897721"/>
            <a:ext cx="2679700" cy="344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0872" y="614470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168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77571"/>
              </p:ext>
            </p:extLst>
          </p:nvPr>
        </p:nvGraphicFramePr>
        <p:xfrm>
          <a:off x="457200" y="103690"/>
          <a:ext cx="6095997" cy="108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0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63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^</a:t>
                      </a:r>
                      <a:endParaRPr 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18091"/>
            <a:ext cx="8229600" cy="365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If the current token is in the list ['+','-','/','*'], set the root value of the current node to the operator represented by the current token. Add a new node as the right child of the current node and descend to the right child.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60872" y="614470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97696"/>
            <a:ext cx="26797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3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63" y="3823925"/>
            <a:ext cx="2146300" cy="234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0872" y="6144705"/>
            <a:ext cx="934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9-10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2897696"/>
            <a:ext cx="2679700" cy="34417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958419" y="3114961"/>
            <a:ext cx="723084" cy="723084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489708" y="4212972"/>
            <a:ext cx="723084" cy="72308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4394121" y="4212972"/>
            <a:ext cx="723084" cy="72308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53220" y="5316187"/>
            <a:ext cx="723084" cy="72308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26605" y="5316187"/>
            <a:ext cx="723084" cy="72308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18654"/>
              </p:ext>
            </p:extLst>
          </p:nvPr>
        </p:nvGraphicFramePr>
        <p:xfrm>
          <a:off x="457200" y="103690"/>
          <a:ext cx="6095997" cy="108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0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63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018091"/>
            <a:ext cx="8229600" cy="365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If the current token is a ')', go to the parent of the current node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We apply this rule for the last two ) tokens and we end up with this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143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34" y="1170750"/>
            <a:ext cx="4880165" cy="5433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3681" y="574783"/>
            <a:ext cx="412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out the </a:t>
            </a:r>
            <a:r>
              <a:rPr lang="en-US" dirty="0" smtClean="0"/>
              <a:t>code for building Parse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evaluate it, recall we can replace </a:t>
            </a:r>
            <a:r>
              <a:rPr lang="en-US" dirty="0" smtClean="0"/>
              <a:t>subtrees</a:t>
            </a:r>
            <a:r>
              <a:rPr lang="en-US" dirty="0" smtClean="0"/>
              <a:t> with the result as shown: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9" y="2188937"/>
            <a:ext cx="47879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97" y="2188937"/>
            <a:ext cx="2247900" cy="19304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923935" y="3023254"/>
            <a:ext cx="1620755" cy="9192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748410" y="4416415"/>
            <a:ext cx="682423" cy="7960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96760" y="5389337"/>
            <a:ext cx="957288" cy="635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1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how to recurse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case, look for both children being a leaf</a:t>
            </a:r>
            <a:br>
              <a:rPr lang="en-US" dirty="0" smtClean="0"/>
            </a:br>
            <a:r>
              <a:rPr lang="en-US" dirty="0" smtClean="0"/>
              <a:t>( leaf is a node that has no children)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leaf, we just return the value</a:t>
            </a:r>
            <a:endParaRPr lang="en-US" dirty="0"/>
          </a:p>
          <a:p>
            <a:r>
              <a:rPr lang="en-US" dirty="0" smtClean="0"/>
              <a:t>For other non leaf nodes, we need to perform the operator on the two child subtree values</a:t>
            </a:r>
          </a:p>
        </p:txBody>
      </p:sp>
    </p:spTree>
    <p:extLst>
      <p:ext uri="{BB962C8B-B14F-4D97-AF65-F5344CB8AC3E}">
        <p14:creationId xmlns:p14="http://schemas.microsoft.com/office/powerpoint/2010/main" val="162375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of operator python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Note we are going to use the operator module to access the methods for add, subtract (sub), multiply (mul) and divide (truediv), and because </a:t>
            </a:r>
            <a:r>
              <a:rPr lang="en-US" dirty="0" smtClean="0"/>
              <a:t>functions </a:t>
            </a:r>
            <a:r>
              <a:rPr lang="en-US" dirty="0"/>
              <a:t>can be stored in variables, we will store the correct function in a dictionary that maps the token to the correct operator </a:t>
            </a:r>
            <a:r>
              <a:rPr lang="en-US" dirty="0" smtClean="0"/>
              <a:t>python function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opers = </a:t>
            </a:r>
            <a:r>
              <a:rPr lang="en-US" sz="28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'</a:t>
            </a:r>
            <a:r>
              <a:rPr lang="en-US" sz="2800" dirty="0">
                <a:latin typeface="Consolas"/>
                <a:cs typeface="Consolas"/>
              </a:rPr>
              <a:t>+':operator.add, '-':operator.sub, '*':operator.mul, '/':operator.truediv}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9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use parse tree for structured languages like </a:t>
            </a:r>
            <a:r>
              <a:rPr lang="en-US" dirty="0"/>
              <a:t>e</a:t>
            </a:r>
            <a:r>
              <a:rPr lang="en-US" dirty="0" smtClean="0"/>
              <a:t>nglish</a:t>
            </a:r>
            <a:r>
              <a:rPr lang="en-US" dirty="0" smtClean="0"/>
              <a:t> or math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19" y="1915418"/>
            <a:ext cx="3966741" cy="4383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28" y="2967936"/>
            <a:ext cx="4513950" cy="3017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23627" y="1995079"/>
            <a:ext cx="36521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2: </a:t>
            </a:r>
            <a:br>
              <a:rPr lang="en-US" dirty="0" smtClean="0"/>
            </a:br>
            <a:r>
              <a:rPr lang="en-US" sz="2400" dirty="0" smtClean="0"/>
              <a:t>Parse Tree for ((7+3)∗(5−2))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5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34" y="1170750"/>
            <a:ext cx="4880165" cy="5433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3681" y="574783"/>
            <a:ext cx="460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out the </a:t>
            </a:r>
            <a:r>
              <a:rPr lang="en-US" dirty="0" smtClean="0"/>
              <a:t>code for evaluation of parse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0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math expression parse tree: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1663" y="1600200"/>
            <a:ext cx="4791948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 the rest of this section we are going to examine parse trees in more detail. In particular we will look at</a:t>
            </a:r>
          </a:p>
          <a:p>
            <a:endParaRPr lang="en-US" dirty="0" smtClean="0"/>
          </a:p>
          <a:p>
            <a:r>
              <a:rPr lang="en-US" dirty="0" smtClean="0"/>
              <a:t>How to build a parse tree from a fully parenthesized mathematical expression.</a:t>
            </a:r>
          </a:p>
          <a:p>
            <a:r>
              <a:rPr lang="en-US" dirty="0" smtClean="0"/>
              <a:t>How to evaluate the expression stored in a parse tree.</a:t>
            </a:r>
          </a:p>
          <a:p>
            <a:r>
              <a:rPr lang="en-US" dirty="0" smtClean="0"/>
              <a:t>How to recover the original mathematical expression from a parse tree.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03" y="2159626"/>
            <a:ext cx="3395910" cy="2916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911" y="5136811"/>
            <a:ext cx="4045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 Simplified Parse Tree for</a:t>
            </a:r>
            <a:br>
              <a:rPr lang="en-US" sz="2800" dirty="0" smtClean="0"/>
            </a:br>
            <a:r>
              <a:rPr lang="en-US" sz="2800" dirty="0" smtClean="0"/>
              <a:t> ((7+3)∗(5−2))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610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into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be input fully parenthesized expressions</a:t>
            </a:r>
          </a:p>
          <a:p>
            <a:r>
              <a:rPr lang="en-US" dirty="0" smtClean="0"/>
              <a:t>We need to break it into the following tokens: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Left parentheses: (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 right parentheses: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operators:  +   -   *   /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operands: a number such as 109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0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know if </a:t>
            </a:r>
            <a:br>
              <a:rPr lang="en-US" dirty="0" smtClean="0"/>
            </a:br>
            <a:r>
              <a:rPr lang="en-US" dirty="0" smtClean="0"/>
              <a:t>we examine some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left ( will mark a new tree</a:t>
            </a:r>
          </a:p>
          <a:p>
            <a:r>
              <a:rPr lang="en-US" dirty="0" smtClean="0"/>
              <a:t>A right ) will mark the finish of  </a:t>
            </a:r>
            <a:br>
              <a:rPr lang="en-US" dirty="0" smtClean="0"/>
            </a:br>
            <a:r>
              <a:rPr lang="en-US" dirty="0" smtClean="0"/>
              <a:t>and operand – operator - operand </a:t>
            </a:r>
          </a:p>
          <a:p>
            <a:r>
              <a:rPr lang="en-US" dirty="0" smtClean="0"/>
              <a:t>The leafs of the tree will be operands</a:t>
            </a:r>
          </a:p>
          <a:p>
            <a:r>
              <a:rPr lang="en-US" dirty="0" smtClean="0"/>
              <a:t>The parent of two leaf operands will be a operator</a:t>
            </a:r>
          </a:p>
          <a:p>
            <a:r>
              <a:rPr lang="en-US" dirty="0" smtClean="0"/>
              <a:t>a subtree will be a operand for a parent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2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034"/>
            <a:ext cx="8229600" cy="5912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Using the information from above we can define four rules as follows:</a:t>
            </a:r>
          </a:p>
          <a:p>
            <a:pPr marL="0" indent="0">
              <a:buNone/>
            </a:pP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If the current token is a '(', add a new node as the left child of the current node, and descend to the left child.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If the current token is in the list ['+','-','/','*'], set the root value of the current node to the operator represented by the current token. Add a new node as the right child of the current node and descend to the right child.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If the current token is a number, set the root value of the current node to the number and return to the parent.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If the current token is a ')', go to the parent of the current node.</a:t>
            </a:r>
          </a:p>
        </p:txBody>
      </p:sp>
    </p:spTree>
    <p:extLst>
      <p:ext uri="{BB962C8B-B14F-4D97-AF65-F5344CB8AC3E}">
        <p14:creationId xmlns:p14="http://schemas.microsoft.com/office/powerpoint/2010/main" val="41725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step by step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this expression parsed into tokens:</a:t>
            </a:r>
          </a:p>
          <a:p>
            <a:pPr marL="0" indent="0">
              <a:buNone/>
            </a:pPr>
            <a:r>
              <a:rPr lang="fr-FR" sz="2400" dirty="0" smtClean="0">
                <a:latin typeface="Consolas"/>
                <a:cs typeface="Consolas"/>
              </a:rPr>
              <a:t>['(', '3', '+', '(', '4', '*', '5' ,')',')']</a:t>
            </a:r>
          </a:p>
          <a:p>
            <a:pPr marL="0" indent="0">
              <a:buNone/>
            </a:pPr>
            <a:endParaRPr lang="fr-FR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2400" dirty="0" smtClean="0">
                <a:latin typeface="Consolas"/>
                <a:cs typeface="Consolas"/>
              </a:rPr>
              <a:t>or as an list</a:t>
            </a:r>
          </a:p>
          <a:p>
            <a:pPr marL="0" indent="0">
              <a:buNone/>
            </a:pPr>
            <a:endParaRPr lang="fr-FR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fr-FR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fr-FR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2400" dirty="0" smtClean="0">
                <a:latin typeface="Consolas"/>
                <a:cs typeface="Consolas"/>
              </a:rPr>
              <a:t>Now</a:t>
            </a:r>
            <a:r>
              <a:rPr lang="fr-FR" sz="2400" dirty="0" smtClean="0">
                <a:latin typeface="Consolas"/>
                <a:cs typeface="Consolas"/>
              </a:rPr>
              <a:t> </a:t>
            </a:r>
            <a:r>
              <a:rPr lang="fr-FR" sz="2400" dirty="0" smtClean="0">
                <a:latin typeface="Consolas"/>
                <a:cs typeface="Consolas"/>
              </a:rPr>
              <a:t>let's</a:t>
            </a:r>
            <a:r>
              <a:rPr lang="fr-FR" sz="2400" dirty="0" smtClean="0">
                <a:latin typeface="Consolas"/>
                <a:cs typeface="Consolas"/>
              </a:rPr>
              <a:t> </a:t>
            </a:r>
            <a:r>
              <a:rPr lang="fr-FR" sz="2400" dirty="0" smtClean="0">
                <a:latin typeface="Consolas"/>
                <a:cs typeface="Consolas"/>
              </a:rPr>
              <a:t>follow</a:t>
            </a:r>
            <a:r>
              <a:rPr lang="fr-FR" sz="2400" dirty="0" smtClean="0">
                <a:latin typeface="Consolas"/>
                <a:cs typeface="Consolas"/>
              </a:rPr>
              <a:t> the </a:t>
            </a:r>
            <a:r>
              <a:rPr lang="fr-FR" sz="2400" dirty="0" smtClean="0">
                <a:latin typeface="Consolas"/>
                <a:cs typeface="Consolas"/>
              </a:rPr>
              <a:t>rules</a:t>
            </a:r>
            <a:r>
              <a:rPr lang="fr-FR" sz="2400" dirty="0" smtClean="0">
                <a:latin typeface="Consolas"/>
                <a:cs typeface="Consolas"/>
              </a:rPr>
              <a:t> one </a:t>
            </a:r>
            <a:r>
              <a:rPr lang="fr-FR" sz="2400" dirty="0" smtClean="0">
                <a:latin typeface="Consolas"/>
                <a:cs typeface="Consolas"/>
              </a:rPr>
              <a:t>token</a:t>
            </a:r>
            <a:r>
              <a:rPr lang="fr-FR" sz="2400" dirty="0" smtClean="0">
                <a:latin typeface="Consolas"/>
                <a:cs typeface="Consolas"/>
              </a:rPr>
              <a:t> </a:t>
            </a:r>
            <a:r>
              <a:rPr lang="fr-FR" sz="2400" dirty="0" smtClean="0">
                <a:latin typeface="Consolas"/>
                <a:cs typeface="Consolas"/>
              </a:rPr>
              <a:t>at</a:t>
            </a:r>
            <a:r>
              <a:rPr lang="fr-FR" sz="2400" dirty="0" smtClean="0">
                <a:latin typeface="Consolas"/>
                <a:cs typeface="Consolas"/>
              </a:rPr>
              <a:t> a time </a:t>
            </a:r>
          </a:p>
          <a:p>
            <a:pPr marL="0" indent="0">
              <a:buNone/>
            </a:pPr>
            <a:r>
              <a:rPr lang="fr-FR" sz="2400" dirty="0" smtClean="0">
                <a:latin typeface="Consolas"/>
                <a:cs typeface="Consolas"/>
              </a:rPr>
              <a:t> </a:t>
            </a:r>
            <a:endParaRPr lang="en-US" sz="2400" dirty="0">
              <a:latin typeface="Consolas"/>
              <a:cs typeface="Consola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8651"/>
              </p:ext>
            </p:extLst>
          </p:nvPr>
        </p:nvGraphicFramePr>
        <p:xfrm>
          <a:off x="1110148" y="3847145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17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8820"/>
            <a:ext cx="8229600" cy="5117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Start, create an empty tree, with one node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If the current token is a '(', add a new node as the left child of the current node, and descend to the left child.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25006"/>
              </p:ext>
            </p:extLst>
          </p:nvPr>
        </p:nvGraphicFramePr>
        <p:xfrm>
          <a:off x="457200" y="94419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^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730" y="2895166"/>
            <a:ext cx="1714500" cy="2349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0872" y="614470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994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0206"/>
              </p:ext>
            </p:extLst>
          </p:nvPr>
        </p:nvGraphicFramePr>
        <p:xfrm>
          <a:off x="457200" y="103690"/>
          <a:ext cx="6095997" cy="108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0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63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^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802" y="2897057"/>
            <a:ext cx="1727200" cy="23495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18091"/>
            <a:ext cx="8229600" cy="365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If </a:t>
            </a:r>
            <a:r>
              <a:rPr lang="en-US" sz="2400" dirty="0">
                <a:solidFill>
                  <a:srgbClr val="0000FF"/>
                </a:solidFill>
              </a:rPr>
              <a:t>the current token is a number, set the root value of the current node to the number and return to the parent.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872" y="614470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287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907</Words>
  <Application>Microsoft Macintosh PowerPoint</Application>
  <PresentationFormat>On-screen Show (4:3)</PresentationFormat>
  <Paragraphs>163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Parse Tree</vt:lpstr>
      <vt:lpstr>You can use parse tree for structured languages like english or math</vt:lpstr>
      <vt:lpstr>doing math expression parse tree:</vt:lpstr>
      <vt:lpstr>Breaking into tokens</vt:lpstr>
      <vt:lpstr>What we know if  we examine some trees</vt:lpstr>
      <vt:lpstr>PowerPoint Presentation</vt:lpstr>
      <vt:lpstr>Examine step by step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evaluate it, recall we can replace subtrees with the result as shown:</vt:lpstr>
      <vt:lpstr>Evaluation: how to recurse</vt:lpstr>
      <vt:lpstr>user of operator python module</vt:lpstr>
      <vt:lpstr>PowerPoint Presentation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 Tree</dc:title>
  <dc:creator>Gerry Jenkins</dc:creator>
  <cp:lastModifiedBy>Gerry Jenkins</cp:lastModifiedBy>
  <cp:revision>13</cp:revision>
  <dcterms:created xsi:type="dcterms:W3CDTF">2015-05-18T22:24:36Z</dcterms:created>
  <dcterms:modified xsi:type="dcterms:W3CDTF">2015-05-19T22:53:06Z</dcterms:modified>
</cp:coreProperties>
</file>