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65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257BA-15BC-BF4C-9703-E9A71B847165}" type="datetimeFigureOut">
              <a:rPr lang="en-US" smtClean="0"/>
              <a:t>March/20/15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0117A-7909-2C4A-B1F1-B88C776B82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6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0117A-7909-2C4A-B1F1-B88C776B82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4A-9C97-6741-9D32-F773F3178EA3}" type="datetimeFigureOut">
              <a:rPr lang="en-US" smtClean="0"/>
              <a:t>March/20/15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60DA-CF51-604B-818F-D04D8DCEE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7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4A-9C97-6741-9D32-F773F3178EA3}" type="datetimeFigureOut">
              <a:rPr lang="en-US" smtClean="0"/>
              <a:t>March/20/15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60DA-CF51-604B-818F-D04D8DCEE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6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4A-9C97-6741-9D32-F773F3178EA3}" type="datetimeFigureOut">
              <a:rPr lang="en-US" smtClean="0"/>
              <a:t>March/20/15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60DA-CF51-604B-818F-D04D8DCEE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9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4A-9C97-6741-9D32-F773F3178EA3}" type="datetimeFigureOut">
              <a:rPr lang="en-US" smtClean="0"/>
              <a:t>March/20/15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60DA-CF51-604B-818F-D04D8DCEE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4A-9C97-6741-9D32-F773F3178EA3}" type="datetimeFigureOut">
              <a:rPr lang="en-US" smtClean="0"/>
              <a:t>March/20/15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60DA-CF51-604B-818F-D04D8DCEE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8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4A-9C97-6741-9D32-F773F3178EA3}" type="datetimeFigureOut">
              <a:rPr lang="en-US" smtClean="0"/>
              <a:t>March/20/15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60DA-CF51-604B-818F-D04D8DCEE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4A-9C97-6741-9D32-F773F3178EA3}" type="datetimeFigureOut">
              <a:rPr lang="en-US" smtClean="0"/>
              <a:t>March/20/15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60DA-CF51-604B-818F-D04D8DCEE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3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4A-9C97-6741-9D32-F773F3178EA3}" type="datetimeFigureOut">
              <a:rPr lang="en-US" smtClean="0"/>
              <a:t>March/20/15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60DA-CF51-604B-818F-D04D8DCEE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4A-9C97-6741-9D32-F773F3178EA3}" type="datetimeFigureOut">
              <a:rPr lang="en-US" smtClean="0"/>
              <a:t>March/20/15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60DA-CF51-604B-818F-D04D8DCEE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4A-9C97-6741-9D32-F773F3178EA3}" type="datetimeFigureOut">
              <a:rPr lang="en-US" smtClean="0"/>
              <a:t>March/20/15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60DA-CF51-604B-818F-D04D8DCEE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8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4A-9C97-6741-9D32-F773F3178EA3}" type="datetimeFigureOut">
              <a:rPr lang="en-US" smtClean="0"/>
              <a:t>March/20/15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60DA-CF51-604B-818F-D04D8DCEE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134A-9C97-6741-9D32-F773F3178EA3}" type="datetimeFigureOut">
              <a:rPr lang="en-US" smtClean="0"/>
              <a:t>March/20/15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60DA-CF51-604B-818F-D04D8DCEE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9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lindromelist.ne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6080"/>
            <a:ext cx="7772400" cy="1470025"/>
          </a:xfrm>
        </p:spPr>
        <p:txBody>
          <a:bodyPr/>
          <a:lstStyle/>
          <a:p>
            <a:r>
              <a:rPr lang="en-US" dirty="0" smtClean="0"/>
              <a:t>Queue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pronounced like the letter Q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49" y="2473436"/>
            <a:ext cx="6189149" cy="371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1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printers,  and how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example of book show how to simulate a bunch of computers printing in a lab using a simulation to find out the maximum and average wait times for getting a printout prior to buying the printers</a:t>
            </a:r>
          </a:p>
          <a:p>
            <a:r>
              <a:rPr lang="en-US" dirty="0" smtClean="0"/>
              <a:t>The simulation uses a main loop the simulates time by having each iteration of the loop stand for 1 second.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4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se of 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also shows the use of object design</a:t>
            </a:r>
          </a:p>
          <a:p>
            <a:r>
              <a:rPr lang="en-US" dirty="0" smtClean="0"/>
              <a:t>A Printer class is written to create objects is used to represent each printer</a:t>
            </a:r>
          </a:p>
          <a:p>
            <a:r>
              <a:rPr lang="en-US" dirty="0" smtClean="0"/>
              <a:t>And Task class is written to represent the each printing task</a:t>
            </a:r>
          </a:p>
          <a:p>
            <a:r>
              <a:rPr lang="en-US" dirty="0" smtClean="0"/>
              <a:t>And then two functions are created to run the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3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956" y="399057"/>
            <a:ext cx="8379898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Here is the main simulation.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queue of print tasks. Each task will be given a timestamp upon its arrival. The queue is empty to start.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each second (currentSecond):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Does a new print task get created? </a:t>
            </a:r>
            <a:r>
              <a:rPr lang="en-US" dirty="0"/>
              <a:t>If so, add it to the queue with the currentSecond as the timestamp.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If the printer is not busy and if a task is waiting,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Remove the next task from the print queue and assign</a:t>
            </a:r>
            <a:r>
              <a:rPr lang="en-US" dirty="0"/>
              <a:t> it to the printer.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Subtract the timestamp from the currentSecond to compute the waiting time for that task.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Append the waiting time for that task to a list for later processing.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Based on the number of pages in the print task, figure out how much time will be required.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The printer now does one second of printing if necessary. It also subtracts one second from the time required for that task.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If the task has been completed, in other words the time required has reached zero, the printer is no longer busy.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the simulation is complete, compute the average waiting time from the list of waiting times generated.</a:t>
            </a:r>
          </a:p>
        </p:txBody>
      </p:sp>
    </p:spTree>
    <p:extLst>
      <p:ext uri="{BB962C8B-B14F-4D97-AF65-F5344CB8AC3E}">
        <p14:creationId xmlns:p14="http://schemas.microsoft.com/office/powerpoint/2010/main" val="27245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Deque – ( say 'deck')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Deque is a double ended queue</a:t>
            </a:r>
          </a:p>
          <a:p>
            <a:r>
              <a:rPr lang="en-US" dirty="0" smtClean="0"/>
              <a:t>You can add an item to either end</a:t>
            </a:r>
          </a:p>
          <a:p>
            <a:r>
              <a:rPr lang="en-US" dirty="0" smtClean="0"/>
              <a:t>You can remove an item from either end</a:t>
            </a:r>
          </a:p>
          <a:p>
            <a:r>
              <a:rPr lang="en-US" dirty="0" smtClean="0"/>
              <a:t>ADT – instead of enqueue() and dequeue() it has the following four methods: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addFront(item)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addRear(item)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removeFront(item)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removeRear(item)</a:t>
            </a:r>
          </a:p>
          <a:p>
            <a:pPr marL="400050" lvl="1" indent="0">
              <a:buNone/>
            </a:pPr>
            <a:r>
              <a:rPr lang="en-US" dirty="0" smtClean="0"/>
              <a:t>and also size() isEmpty() and Deque()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5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 -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palindrome is a string that reads backward the same as it reads forward.</a:t>
            </a:r>
          </a:p>
          <a:p>
            <a:r>
              <a:rPr lang="en-US" dirty="0" smtClean="0"/>
              <a:t>i.e.  radar, toot, madam, racecar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authors code does not work on phrases, but the phrase:</a:t>
            </a:r>
          </a:p>
          <a:p>
            <a:pPr marL="0" indent="0">
              <a:buNone/>
            </a:pPr>
            <a:r>
              <a:rPr lang="en-US" sz="3600" i="1" dirty="0"/>
              <a:t>A man, a plan, a cat, a ham, a yak, a yam, a hat, a canal-Panama</a:t>
            </a:r>
            <a:r>
              <a:rPr lang="en-US" sz="3600" i="1" dirty="0" smtClean="0"/>
              <a:t>!</a:t>
            </a:r>
          </a:p>
          <a:p>
            <a:pPr marL="0" indent="0" algn="r">
              <a:buNone/>
            </a:pPr>
            <a:r>
              <a:rPr lang="en-US" sz="3600" i="1" dirty="0" smtClean="0">
                <a:hlinkClick r:id="rId2"/>
              </a:rPr>
              <a:t>- from http://www.palindromelist.net/</a:t>
            </a:r>
            <a:endParaRPr lang="en-US" sz="36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8" y="439197"/>
            <a:ext cx="8775566" cy="593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2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operations are </a:t>
            </a:r>
            <a:br>
              <a:rPr lang="en-US" dirty="0" smtClean="0"/>
            </a:br>
            <a:r>
              <a:rPr lang="en-US" dirty="0" smtClean="0"/>
              <a:t>enqueue and dequeue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7986" b="7986"/>
          <a:stretch>
            <a:fillRect/>
          </a:stretch>
        </p:blipFill>
        <p:spPr>
          <a:xfrm>
            <a:off x="44533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37243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=  </a:t>
            </a:r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 First out     </a:t>
            </a:r>
            <a:r>
              <a:rPr lang="en-US" b="1" dirty="0"/>
              <a:t>F</a:t>
            </a:r>
            <a:r>
              <a:rPr lang="en-US" b="1" dirty="0" smtClean="0"/>
              <a:t>IFO</a:t>
            </a:r>
            <a:endParaRPr lang="en-US" b="1" dirty="0" smtClean="0"/>
          </a:p>
          <a:p>
            <a:r>
              <a:rPr lang="en-US" dirty="0"/>
              <a:t>T</a:t>
            </a:r>
            <a:r>
              <a:rPr lang="en-US" dirty="0" smtClean="0"/>
              <a:t>he most recently added item (enqueued) is has to wait till every thing else on the queue is removed from the queue </a:t>
            </a:r>
            <a:r>
              <a:rPr lang="en-US" dirty="0" smtClean="0"/>
              <a:t>(</a:t>
            </a:r>
            <a:r>
              <a:rPr lang="en-US" dirty="0" err="1" smtClean="0"/>
              <a:t>dequeued</a:t>
            </a:r>
            <a:r>
              <a:rPr lang="en-US" dirty="0" smtClean="0"/>
              <a:t>)  </a:t>
            </a:r>
            <a:r>
              <a:rPr lang="en-US" dirty="0" smtClean="0"/>
              <a:t>before it can removed.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7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Keyboard buffer, you type keys and if the computer is busy, they are queued up</a:t>
            </a:r>
          </a:p>
          <a:p>
            <a:r>
              <a:rPr lang="en-US" dirty="0" smtClean="0"/>
              <a:t>Printer Queue, the print jobs wait their turn to be printed</a:t>
            </a:r>
          </a:p>
          <a:p>
            <a:r>
              <a:rPr lang="en-US" dirty="0" smtClean="0"/>
              <a:t>process scheduling of tasks on the computer work with queues</a:t>
            </a:r>
          </a:p>
          <a:p>
            <a:r>
              <a:rPr lang="en-US" dirty="0" smtClean="0"/>
              <a:t>In general anytime you have communication of data between two entities that work at different speeds, you need to queue the information between the two entities.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1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for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Queue()  </a:t>
            </a:r>
            <a:r>
              <a:rPr lang="en-US" dirty="0" smtClean="0"/>
              <a:t>- create empty queue and return object</a:t>
            </a:r>
          </a:p>
          <a:p>
            <a:r>
              <a:rPr lang="en-US" b="1" dirty="0"/>
              <a:t>a</a:t>
            </a:r>
            <a:r>
              <a:rPr lang="en-US" b="1" dirty="0" smtClean="0"/>
              <a:t>.enqueue(item</a:t>
            </a:r>
            <a:r>
              <a:rPr lang="en-US" dirty="0" smtClean="0"/>
              <a:t>) – add item to queue a</a:t>
            </a:r>
          </a:p>
          <a:p>
            <a:r>
              <a:rPr lang="en-US" b="1" dirty="0" smtClean="0"/>
              <a:t>a.dequeue()</a:t>
            </a:r>
            <a:r>
              <a:rPr lang="en-US" dirty="0" smtClean="0"/>
              <a:t> – remove item from queue and return it</a:t>
            </a:r>
          </a:p>
          <a:p>
            <a:r>
              <a:rPr lang="en-US" b="1" dirty="0" smtClean="0"/>
              <a:t>a.isEmpty()</a:t>
            </a:r>
            <a:r>
              <a:rPr lang="en-US" dirty="0" smtClean="0"/>
              <a:t> – return boolean True if queue is empty</a:t>
            </a:r>
          </a:p>
          <a:p>
            <a:r>
              <a:rPr lang="en-US" b="1" dirty="0" smtClean="0"/>
              <a:t>a.size() </a:t>
            </a:r>
            <a:r>
              <a:rPr lang="en-US" dirty="0" smtClean="0"/>
              <a:t>– return size of queue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0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operations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19867"/>
              </p:ext>
            </p:extLst>
          </p:nvPr>
        </p:nvGraphicFramePr>
        <p:xfrm>
          <a:off x="736600" y="1611275"/>
          <a:ext cx="7670800" cy="4229100"/>
        </p:xfrm>
        <a:graphic>
          <a:graphicData uri="http://schemas.openxmlformats.org/drawingml/2006/table">
            <a:tbl>
              <a:tblPr/>
              <a:tblGrid>
                <a:gridCol w="2705100"/>
                <a:gridCol w="2997200"/>
                <a:gridCol w="1968500"/>
              </a:tblGrid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Queue Operation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Queue Contents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Return Value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q = Queue()</a:t>
                      </a:r>
                    </a:p>
                  </a:txBody>
                  <a:tcPr marL="1524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[]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empty queue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q.isEmpty()</a:t>
                      </a:r>
                    </a:p>
                  </a:txBody>
                  <a:tcPr marL="1524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[]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q.enqueue(4)</a:t>
                      </a:r>
                    </a:p>
                  </a:txBody>
                  <a:tcPr marL="1524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[4]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q.enqueue('dog')</a:t>
                      </a:r>
                    </a:p>
                  </a:txBody>
                  <a:tcPr marL="1524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['dog',4]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q.enqueue(True)</a:t>
                      </a:r>
                    </a:p>
                  </a:txBody>
                  <a:tcPr marL="1524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[True,'dog',4]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q.size()</a:t>
                      </a:r>
                    </a:p>
                  </a:txBody>
                  <a:tcPr marL="1524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[True,'dog',4]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q.isEmpty()</a:t>
                      </a:r>
                    </a:p>
                  </a:txBody>
                  <a:tcPr marL="1524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[True,'dog',4]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q.enqueue(8.4)</a:t>
                      </a:r>
                    </a:p>
                  </a:txBody>
                  <a:tcPr marL="1524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[8.4,True,'dog',4]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q.dequeue()</a:t>
                      </a:r>
                    </a:p>
                  </a:txBody>
                  <a:tcPr marL="1524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[8.4,True,'dog']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q.dequeue()</a:t>
                      </a:r>
                    </a:p>
                  </a:txBody>
                  <a:tcPr marL="1524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[8.4,True]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'dog'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q.size()</a:t>
                      </a:r>
                    </a:p>
                  </a:txBody>
                  <a:tcPr marL="1524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[8.4,True]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7254E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5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Simulation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4694" y="1614345"/>
            <a:ext cx="7833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computer simulation is a simulation, run on a single computer, or a network of computers, to reproduce behavior of a system.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simulation uses an abstract model (a computer model, or a computational model) to simulate the system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algn="r"/>
            <a:r>
              <a:rPr lang="en-US" sz="2400" dirty="0" smtClean="0"/>
              <a:t>- Wikipedia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9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Hot potato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Read about game in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a group of people in circle.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person is holding a potato.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turn the person passes it N people to his left.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the person with the potato gives it to the person to his left and leaves the circle.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repeat step 2</a:t>
            </a:r>
          </a:p>
          <a:p>
            <a:pPr marL="0" indent="0">
              <a:buNone/>
            </a:pPr>
            <a:r>
              <a:rPr lang="en-US" b="1" dirty="0" smtClean="0"/>
              <a:t>Try out the code in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398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Computer </a:t>
            </a:r>
            <a:r>
              <a:rPr lang="en-US" dirty="0"/>
              <a:t>L</a:t>
            </a:r>
            <a:r>
              <a:rPr lang="en-US" dirty="0" smtClean="0"/>
              <a:t>ab </a:t>
            </a:r>
            <a:r>
              <a:rPr lang="en-US" dirty="0"/>
              <a:t>P</a:t>
            </a:r>
            <a:r>
              <a:rPr lang="en-US" dirty="0" smtClean="0"/>
              <a:t>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may be less expensive to simulate a system prior to investing in building it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airplane and car design</a:t>
            </a:r>
          </a:p>
          <a:p>
            <a:r>
              <a:rPr lang="en-US" dirty="0" smtClean="0"/>
              <a:t>bridge loads</a:t>
            </a:r>
          </a:p>
          <a:p>
            <a:r>
              <a:rPr lang="en-US" dirty="0" smtClean="0"/>
              <a:t>space craft and rockets</a:t>
            </a:r>
          </a:p>
          <a:p>
            <a:r>
              <a:rPr lang="en-US" dirty="0" smtClean="0"/>
              <a:t>network simulator</a:t>
            </a:r>
          </a:p>
        </p:txBody>
      </p:sp>
    </p:spTree>
    <p:extLst>
      <p:ext uri="{BB962C8B-B14F-4D97-AF65-F5344CB8AC3E}">
        <p14:creationId xmlns:p14="http://schemas.microsoft.com/office/powerpoint/2010/main" val="413354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917</Words>
  <Application>Microsoft Macintosh PowerPoint</Application>
  <PresentationFormat>On-screen Show (4:3)</PresentationFormat>
  <Paragraphs>113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Queue pronounced like the letter Q</vt:lpstr>
      <vt:lpstr>Important operations are  enqueue and dequeue</vt:lpstr>
      <vt:lpstr>Queue =  FIFO</vt:lpstr>
      <vt:lpstr>Computer Queues</vt:lpstr>
      <vt:lpstr>ADT for Queue</vt:lpstr>
      <vt:lpstr>Sequence of operations</vt:lpstr>
      <vt:lpstr>Computer Simulation</vt:lpstr>
      <vt:lpstr>Game of Hot potato</vt:lpstr>
      <vt:lpstr>Simulate Computer Lab Printing</vt:lpstr>
      <vt:lpstr>How many printers,  and how fast</vt:lpstr>
      <vt:lpstr>Use of Object Oriented Programming</vt:lpstr>
      <vt:lpstr>PowerPoint Presentation</vt:lpstr>
      <vt:lpstr>Deque – ( say 'deck')</vt:lpstr>
      <vt:lpstr>Palindrome - Checker</vt:lpstr>
      <vt:lpstr>PowerPoint Presentation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pronounced like the letter Q</dc:title>
  <dc:creator>Gerry Jenkins</dc:creator>
  <cp:lastModifiedBy>Gerry Jenkins</cp:lastModifiedBy>
  <cp:revision>10</cp:revision>
  <dcterms:created xsi:type="dcterms:W3CDTF">2015-03-20T18:23:44Z</dcterms:created>
  <dcterms:modified xsi:type="dcterms:W3CDTF">2015-03-20T22:13:59Z</dcterms:modified>
</cp:coreProperties>
</file>