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nnie Theresias" userId="5ae3b964582a879d" providerId="LiveId" clId="{A30D570B-0063-4307-BE05-BCA63A12217A}"/>
    <pc:docChg chg="modSld">
      <pc:chgData name="Bonnie Theresias" userId="5ae3b964582a879d" providerId="LiveId" clId="{A30D570B-0063-4307-BE05-BCA63A12217A}" dt="2022-11-15T01:35:29.774" v="0" actId="1076"/>
      <pc:docMkLst>
        <pc:docMk/>
      </pc:docMkLst>
      <pc:sldChg chg="modSp mod">
        <pc:chgData name="Bonnie Theresias" userId="5ae3b964582a879d" providerId="LiveId" clId="{A30D570B-0063-4307-BE05-BCA63A12217A}" dt="2022-11-15T01:35:29.774" v="0" actId="1076"/>
        <pc:sldMkLst>
          <pc:docMk/>
          <pc:sldMk cId="2033382150" sldId="256"/>
        </pc:sldMkLst>
        <pc:picChg chg="mod">
          <ac:chgData name="Bonnie Theresias" userId="5ae3b964582a879d" providerId="LiveId" clId="{A30D570B-0063-4307-BE05-BCA63A12217A}" dt="2022-11-15T01:35:29.774" v="0" actId="1076"/>
          <ac:picMkLst>
            <pc:docMk/>
            <pc:sldMk cId="2033382150" sldId="256"/>
            <ac:picMk id="5" creationId="{5131B2D0-5D34-4A49-B183-755397886C7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11/14/2022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610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11/14/2022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923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11/14/2022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906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11/14/2022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263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11/14/2022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977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11/14/2022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465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11/14/2022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61410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11/14/2022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8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11/14/2022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963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11/14/2022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3904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11/14/2022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1518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11/14/2022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019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15" r:id="rId6"/>
    <p:sldLayoutId id="2147483711" r:id="rId7"/>
    <p:sldLayoutId id="2147483712" r:id="rId8"/>
    <p:sldLayoutId id="2147483713" r:id="rId9"/>
    <p:sldLayoutId id="2147483714" r:id="rId10"/>
    <p:sldLayoutId id="21474837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erson running on road">
            <a:extLst>
              <a:ext uri="{FF2B5EF4-FFF2-40B4-BE49-F238E27FC236}">
                <a16:creationId xmlns:a16="http://schemas.microsoft.com/office/drawing/2014/main" id="{03C5E96D-1095-4482-859C-43372D3A27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5" b="125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C637D3-05B5-468A-BC73-50BAD83CD9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34611" y="336205"/>
            <a:ext cx="7917180" cy="2198370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Apple health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8EF1F3-4068-473F-8B77-8632AA4A1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19575" y="2629937"/>
            <a:ext cx="7628382" cy="1711615"/>
          </a:xfrm>
        </p:spPr>
        <p:txBody>
          <a:bodyPr anchor="t">
            <a:normAutofit fontScale="4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7000" b="0" i="0" u="none" strike="noStrike" kern="1200" cap="none" spc="5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A visualization tool to help clinicians interpret patient exercise data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4500" b="1" dirty="0">
                <a:solidFill>
                  <a:srgbClr val="FF5050"/>
                </a:solidFill>
              </a:rPr>
              <a:t>Brandon Lade        </a:t>
            </a:r>
          </a:p>
          <a:p>
            <a:r>
              <a:rPr lang="en-US" sz="4500" b="1" dirty="0">
                <a:solidFill>
                  <a:srgbClr val="FF5050"/>
                </a:solidFill>
              </a:rPr>
              <a:t>Jacqueline Warren</a:t>
            </a:r>
          </a:p>
          <a:p>
            <a:endParaRPr lang="en-US" sz="4500" b="1" dirty="0">
              <a:solidFill>
                <a:srgbClr val="FF5050"/>
              </a:solidFill>
            </a:endParaRP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131B2D0-5D34-4A49-B183-755397886C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388" y="2629937"/>
            <a:ext cx="5030612" cy="84016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A15282-E79C-42FC-87AC-716B393DB5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2468" y="4718801"/>
            <a:ext cx="5799323" cy="20232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65D4B67-5B74-4402-956F-9A08279B3B7F}"/>
              </a:ext>
            </a:extLst>
          </p:cNvPr>
          <p:cNvSpPr txBox="1"/>
          <p:nvPr/>
        </p:nvSpPr>
        <p:spPr>
          <a:xfrm>
            <a:off x="230819" y="4163627"/>
            <a:ext cx="1784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https://github.com/ksu-hmi/Apple-Health-Dashboard</a:t>
            </a:r>
          </a:p>
        </p:txBody>
      </p:sp>
    </p:spTree>
    <p:extLst>
      <p:ext uri="{BB962C8B-B14F-4D97-AF65-F5344CB8AC3E}">
        <p14:creationId xmlns:p14="http://schemas.microsoft.com/office/powerpoint/2010/main" val="20333821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0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2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4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12708"/>
            <a:ext cx="12192000" cy="26452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C58EFC-57C4-430F-9166-0CA1A67C1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644" y="5019678"/>
            <a:ext cx="10268712" cy="11691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dirty="0"/>
              <a:t>Dashboards</a:t>
            </a:r>
          </a:p>
        </p:txBody>
      </p:sp>
      <p:pic>
        <p:nvPicPr>
          <p:cNvPr id="16" name="Picture 15" descr="Graphical user interface&#10;&#10;Description automatically generated">
            <a:extLst>
              <a:ext uri="{FF2B5EF4-FFF2-40B4-BE49-F238E27FC236}">
                <a16:creationId xmlns:a16="http://schemas.microsoft.com/office/drawing/2014/main" id="{C37015FA-ACA1-4F52-BA7A-6F9F4EC6D2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6" b="35586"/>
          <a:stretch/>
        </p:blipFill>
        <p:spPr>
          <a:xfrm>
            <a:off x="20" y="3"/>
            <a:ext cx="4059916" cy="4212709"/>
          </a:xfrm>
          <a:prstGeom prst="rect">
            <a:avLst/>
          </a:prstGeom>
        </p:spPr>
      </p:pic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CA68BD1F-ABCF-4B83-A22C-CDCEEC79BE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97" r="2" b="22155"/>
          <a:stretch/>
        </p:blipFill>
        <p:spPr bwMode="auto">
          <a:xfrm>
            <a:off x="4058412" y="10"/>
            <a:ext cx="4069080" cy="4215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Chart&#10;&#10;Description automatically generated">
            <a:extLst>
              <a:ext uri="{FF2B5EF4-FFF2-40B4-BE49-F238E27FC236}">
                <a16:creationId xmlns:a16="http://schemas.microsoft.com/office/drawing/2014/main" id="{874BDA3A-B8B1-455E-95D1-6086F79EB5D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35" r="2" b="38854"/>
          <a:stretch/>
        </p:blipFill>
        <p:spPr>
          <a:xfrm>
            <a:off x="8125968" y="-4"/>
            <a:ext cx="4072128" cy="421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144326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27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Franklin Gothic Demi Cond</vt:lpstr>
      <vt:lpstr>Franklin Gothic Medium</vt:lpstr>
      <vt:lpstr>Wingdings</vt:lpstr>
      <vt:lpstr>JuxtaposeVTI</vt:lpstr>
      <vt:lpstr>Apple health dashboard</vt:lpstr>
      <vt:lpstr>Dashboards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Apple health dashboard</dc:title>
  <dc:creator>Jackie Warren</dc:creator>
  <cp:lastModifiedBy>Bonnie Theresias</cp:lastModifiedBy>
  <cp:revision>9</cp:revision>
  <dcterms:created xsi:type="dcterms:W3CDTF">2020-12-04T17:25:32Z</dcterms:created>
  <dcterms:modified xsi:type="dcterms:W3CDTF">2022-11-15T01:35:38Z</dcterms:modified>
</cp:coreProperties>
</file>