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theresi/KSU_Health_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B6B3E8-9029-6862-7A47-60CF794052E0}"/>
              </a:ext>
            </a:extLst>
          </p:cNvPr>
          <p:cNvSpPr/>
          <p:nvPr/>
        </p:nvSpPr>
        <p:spPr>
          <a:xfrm>
            <a:off x="8178808" y="0"/>
            <a:ext cx="4013192" cy="4745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D4BB15-9D34-16A6-D7E7-4D445ECFAC87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0"/>
            <a:ext cx="4023360" cy="4745736"/>
          </a:xfrm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APPLE HEALTH DASHBOARD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647422E-EE0D-2454-6263-C91E0496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59" y="0"/>
            <a:ext cx="4155449" cy="4745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3DA0FC-DE07-6C7A-9C80-404511D5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013195" cy="474573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49970EA-4524-390C-02A2-0E73C531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6043613"/>
            <a:ext cx="11125200" cy="571500"/>
          </a:xfrm>
        </p:spPr>
        <p:txBody>
          <a:bodyPr>
            <a:normAutofit fontScale="85000" lnSpcReduction="20000"/>
          </a:bodyPr>
          <a:lstStyle/>
          <a:p>
            <a:r>
              <a:rPr lang="en-US" sz="1200" b="1" cap="none" dirty="0">
                <a:solidFill>
                  <a:schemeClr val="tx2"/>
                </a:solidFill>
                <a:latin typeface="+mj-lt"/>
                <a:hlinkClick r:id="rId4"/>
              </a:rPr>
              <a:t>https://github.com/Btheresi/KSU_Health_Dashboard</a:t>
            </a:r>
            <a:endParaRPr lang="en-US" sz="1200" b="1" cap="none" dirty="0">
              <a:solidFill>
                <a:schemeClr val="tx2"/>
              </a:solidFill>
              <a:latin typeface="+mj-lt"/>
            </a:endParaRPr>
          </a:p>
          <a:p>
            <a:endParaRPr lang="en-US" sz="1200" b="1" cap="none" dirty="0">
              <a:solidFill>
                <a:schemeClr val="tx2"/>
              </a:solidFill>
              <a:latin typeface="+mj-lt"/>
            </a:endParaRPr>
          </a:p>
          <a:p>
            <a:r>
              <a:rPr lang="en-US" sz="2400" b="1" cap="none" dirty="0">
                <a:solidFill>
                  <a:schemeClr val="tx2"/>
                </a:solidFill>
                <a:latin typeface="+mj-lt"/>
              </a:rPr>
              <a:t>Bonnie Theresias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B95C8-7B69-5AA8-44C7-1C1FFF60D24F}"/>
              </a:ext>
            </a:extLst>
          </p:cNvPr>
          <p:cNvSpPr txBox="1"/>
          <p:nvPr/>
        </p:nvSpPr>
        <p:spPr>
          <a:xfrm>
            <a:off x="8351520" y="664708"/>
            <a:ext cx="3637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                                               is a graphical tool to help medical professionals and patients interpret daily exercise activity data. </a:t>
            </a:r>
          </a:p>
          <a:p>
            <a:pPr algn="just"/>
            <a:r>
              <a:rPr lang="en-US" dirty="0"/>
              <a:t>This software employs artificial intelligence to give relevant analysis of biometric data streams on a consistent basis. It automates data analysis, which was previously time-consuming and labor-intensive, and excels at extracting insights and patterns from large data sets.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EEB036-B459-EABE-49CF-853E0422C806}"/>
              </a:ext>
            </a:extLst>
          </p:cNvPr>
          <p:cNvSpPr txBox="1"/>
          <p:nvPr/>
        </p:nvSpPr>
        <p:spPr>
          <a:xfrm>
            <a:off x="8331200" y="644388"/>
            <a:ext cx="343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masis MT Pro" panose="02040504050005020304" pitchFamily="18" charset="0"/>
              </a:rPr>
              <a:t>Apple Health Dashboard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49</TotalTime>
  <Words>80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</vt:lpstr>
      <vt:lpstr>Amasis MT Pro Black</vt:lpstr>
      <vt:lpstr>Arial</vt:lpstr>
      <vt:lpstr>Calibri</vt:lpstr>
      <vt:lpstr>Calibri Light</vt:lpstr>
      <vt:lpstr>Health Fitness 16x9</vt:lpstr>
      <vt:lpstr>APPLE HEALTH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Bonnie Theresias</dc:creator>
  <cp:lastModifiedBy>Bonnie Theresias</cp:lastModifiedBy>
  <cp:revision>2</cp:revision>
  <dcterms:created xsi:type="dcterms:W3CDTF">2022-11-27T20:57:22Z</dcterms:created>
  <dcterms:modified xsi:type="dcterms:W3CDTF">2022-11-27T21:47:51Z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