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87" r:id="rId5"/>
    <p:sldId id="285" r:id="rId6"/>
    <p:sldId id="284" r:id="rId7"/>
    <p:sldId id="288" r:id="rId8"/>
    <p:sldId id="279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B3802-A047-489B-A355-282FBA8AF806}" v="18" dt="2025-04-28T19:36:03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>
        <p:scale>
          <a:sx n="63" d="100"/>
          <a:sy n="63" d="100"/>
        </p:scale>
        <p:origin x="181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. Thomas" userId="c66643de-298f-44ed-b3ec-8e90705fbf80" providerId="ADAL" clId="{8A8B3802-A047-489B-A355-282FBA8AF806}"/>
    <pc:docChg chg="undo custSel addSld delSld modSld sldOrd addSection delSection">
      <pc:chgData name="Brandon W. Thomas" userId="c66643de-298f-44ed-b3ec-8e90705fbf80" providerId="ADAL" clId="{8A8B3802-A047-489B-A355-282FBA8AF806}" dt="2025-04-28T19:36:10.377" v="1077" actId="15"/>
      <pc:docMkLst>
        <pc:docMk/>
      </pc:docMkLst>
      <pc:sldChg chg="modSp mod">
        <pc:chgData name="Brandon W. Thomas" userId="c66643de-298f-44ed-b3ec-8e90705fbf80" providerId="ADAL" clId="{8A8B3802-A047-489B-A355-282FBA8AF806}" dt="2025-04-28T19:34:33.159" v="1057" actId="113"/>
        <pc:sldMkLst>
          <pc:docMk/>
          <pc:sldMk cId="3558785162" sldId="257"/>
        </pc:sldMkLst>
        <pc:spChg chg="mod">
          <ac:chgData name="Brandon W. Thomas" userId="c66643de-298f-44ed-b3ec-8e90705fbf80" providerId="ADAL" clId="{8A8B3802-A047-489B-A355-282FBA8AF806}" dt="2025-04-28T18:16:29.941" v="41" actId="20577"/>
          <ac:spMkLst>
            <pc:docMk/>
            <pc:sldMk cId="3558785162" sldId="257"/>
            <ac:spMk id="2" creationId="{43029D19-8E7C-5CCB-F509-FC20A4CEA95B}"/>
          </ac:spMkLst>
        </pc:spChg>
        <pc:spChg chg="mod">
          <ac:chgData name="Brandon W. Thomas" userId="c66643de-298f-44ed-b3ec-8e90705fbf80" providerId="ADAL" clId="{8A8B3802-A047-489B-A355-282FBA8AF806}" dt="2025-04-28T19:34:33.159" v="1057" actId="113"/>
          <ac:spMkLst>
            <pc:docMk/>
            <pc:sldMk cId="3558785162" sldId="257"/>
            <ac:spMk id="3" creationId="{8919EBB1-DE9C-028B-E369-21B3602F50F2}"/>
          </ac:spMkLst>
        </pc:spChg>
      </pc:sldChg>
      <pc:sldChg chg="del">
        <pc:chgData name="Brandon W. Thomas" userId="c66643de-298f-44ed-b3ec-8e90705fbf80" providerId="ADAL" clId="{8A8B3802-A047-489B-A355-282FBA8AF806}" dt="2025-04-28T18:55:54.361" v="668" actId="47"/>
        <pc:sldMkLst>
          <pc:docMk/>
          <pc:sldMk cId="4170736694" sldId="262"/>
        </pc:sldMkLst>
      </pc:sldChg>
      <pc:sldChg chg="del">
        <pc:chgData name="Brandon W. Thomas" userId="c66643de-298f-44ed-b3ec-8e90705fbf80" providerId="ADAL" clId="{8A8B3802-A047-489B-A355-282FBA8AF806}" dt="2025-04-28T18:48:38.519" v="654" actId="47"/>
        <pc:sldMkLst>
          <pc:docMk/>
          <pc:sldMk cId="904991278" sldId="265"/>
        </pc:sldMkLst>
      </pc:sldChg>
      <pc:sldChg chg="del">
        <pc:chgData name="Brandon W. Thomas" userId="c66643de-298f-44ed-b3ec-8e90705fbf80" providerId="ADAL" clId="{8A8B3802-A047-489B-A355-282FBA8AF806}" dt="2025-04-28T18:48:48.561" v="659" actId="47"/>
        <pc:sldMkLst>
          <pc:docMk/>
          <pc:sldMk cId="2344164419" sldId="266"/>
        </pc:sldMkLst>
      </pc:sldChg>
      <pc:sldChg chg="del">
        <pc:chgData name="Brandon W. Thomas" userId="c66643de-298f-44ed-b3ec-8e90705fbf80" providerId="ADAL" clId="{8A8B3802-A047-489B-A355-282FBA8AF806}" dt="2025-04-28T18:48:49.347" v="660" actId="47"/>
        <pc:sldMkLst>
          <pc:docMk/>
          <pc:sldMk cId="2773780535" sldId="267"/>
        </pc:sldMkLst>
      </pc:sldChg>
      <pc:sldChg chg="del">
        <pc:chgData name="Brandon W. Thomas" userId="c66643de-298f-44ed-b3ec-8e90705fbf80" providerId="ADAL" clId="{8A8B3802-A047-489B-A355-282FBA8AF806}" dt="2025-04-28T18:48:50.008" v="661" actId="47"/>
        <pc:sldMkLst>
          <pc:docMk/>
          <pc:sldMk cId="1418698581" sldId="268"/>
        </pc:sldMkLst>
      </pc:sldChg>
      <pc:sldChg chg="del">
        <pc:chgData name="Brandon W. Thomas" userId="c66643de-298f-44ed-b3ec-8e90705fbf80" providerId="ADAL" clId="{8A8B3802-A047-489B-A355-282FBA8AF806}" dt="2025-04-28T18:48:51.097" v="663" actId="47"/>
        <pc:sldMkLst>
          <pc:docMk/>
          <pc:sldMk cId="1688725773" sldId="269"/>
        </pc:sldMkLst>
      </pc:sldChg>
      <pc:sldChg chg="del">
        <pc:chgData name="Brandon W. Thomas" userId="c66643de-298f-44ed-b3ec-8e90705fbf80" providerId="ADAL" clId="{8A8B3802-A047-489B-A355-282FBA8AF806}" dt="2025-04-28T18:48:53.594" v="665" actId="47"/>
        <pc:sldMkLst>
          <pc:docMk/>
          <pc:sldMk cId="11302497" sldId="271"/>
        </pc:sldMkLst>
      </pc:sldChg>
      <pc:sldChg chg="del">
        <pc:chgData name="Brandon W. Thomas" userId="c66643de-298f-44ed-b3ec-8e90705fbf80" providerId="ADAL" clId="{8A8B3802-A047-489B-A355-282FBA8AF806}" dt="2025-04-28T18:48:54.254" v="666" actId="47"/>
        <pc:sldMkLst>
          <pc:docMk/>
          <pc:sldMk cId="2801675712" sldId="272"/>
        </pc:sldMkLst>
      </pc:sldChg>
      <pc:sldChg chg="del">
        <pc:chgData name="Brandon W. Thomas" userId="c66643de-298f-44ed-b3ec-8e90705fbf80" providerId="ADAL" clId="{8A8B3802-A047-489B-A355-282FBA8AF806}" dt="2025-04-28T18:48:52.824" v="664" actId="47"/>
        <pc:sldMkLst>
          <pc:docMk/>
          <pc:sldMk cId="2875834280" sldId="273"/>
        </pc:sldMkLst>
      </pc:sldChg>
      <pc:sldChg chg="del">
        <pc:chgData name="Brandon W. Thomas" userId="c66643de-298f-44ed-b3ec-8e90705fbf80" providerId="ADAL" clId="{8A8B3802-A047-489B-A355-282FBA8AF806}" dt="2025-04-28T18:48:43.942" v="657" actId="47"/>
        <pc:sldMkLst>
          <pc:docMk/>
          <pc:sldMk cId="4088543758" sldId="274"/>
        </pc:sldMkLst>
      </pc:sldChg>
      <pc:sldChg chg="del">
        <pc:chgData name="Brandon W. Thomas" userId="c66643de-298f-44ed-b3ec-8e90705fbf80" providerId="ADAL" clId="{8A8B3802-A047-489B-A355-282FBA8AF806}" dt="2025-04-28T18:48:42.905" v="656" actId="47"/>
        <pc:sldMkLst>
          <pc:docMk/>
          <pc:sldMk cId="2333397112" sldId="275"/>
        </pc:sldMkLst>
      </pc:sldChg>
      <pc:sldChg chg="del">
        <pc:chgData name="Brandon W. Thomas" userId="c66643de-298f-44ed-b3ec-8e90705fbf80" providerId="ADAL" clId="{8A8B3802-A047-489B-A355-282FBA8AF806}" dt="2025-04-28T18:48:55.165" v="667" actId="47"/>
        <pc:sldMkLst>
          <pc:docMk/>
          <pc:sldMk cId="1116390589" sldId="276"/>
        </pc:sldMkLst>
      </pc:sldChg>
      <pc:sldChg chg="del">
        <pc:chgData name="Brandon W. Thomas" userId="c66643de-298f-44ed-b3ec-8e90705fbf80" providerId="ADAL" clId="{8A8B3802-A047-489B-A355-282FBA8AF806}" dt="2025-04-28T18:48:45.119" v="658" actId="47"/>
        <pc:sldMkLst>
          <pc:docMk/>
          <pc:sldMk cId="2299480673" sldId="277"/>
        </pc:sldMkLst>
      </pc:sldChg>
      <pc:sldChg chg="del">
        <pc:chgData name="Brandon W. Thomas" userId="c66643de-298f-44ed-b3ec-8e90705fbf80" providerId="ADAL" clId="{8A8B3802-A047-489B-A355-282FBA8AF806}" dt="2025-04-28T18:48:41.712" v="655" actId="47"/>
        <pc:sldMkLst>
          <pc:docMk/>
          <pc:sldMk cId="2293449748" sldId="278"/>
        </pc:sldMkLst>
      </pc:sldChg>
      <pc:sldChg chg="modSp mod">
        <pc:chgData name="Brandon W. Thomas" userId="c66643de-298f-44ed-b3ec-8e90705fbf80" providerId="ADAL" clId="{8A8B3802-A047-489B-A355-282FBA8AF806}" dt="2025-04-28T19:35:38.851" v="1073" actId="403"/>
        <pc:sldMkLst>
          <pc:docMk/>
          <pc:sldMk cId="2040599089" sldId="279"/>
        </pc:sldMkLst>
        <pc:spChg chg="mod">
          <ac:chgData name="Brandon W. Thomas" userId="c66643de-298f-44ed-b3ec-8e90705fbf80" providerId="ADAL" clId="{8A8B3802-A047-489B-A355-282FBA8AF806}" dt="2025-04-28T18:32:25.329" v="64" actId="20577"/>
          <ac:spMkLst>
            <pc:docMk/>
            <pc:sldMk cId="2040599089" sldId="279"/>
            <ac:spMk id="2" creationId="{073464E0-2B2D-3B35-0CE3-2E47912A5572}"/>
          </ac:spMkLst>
        </pc:spChg>
        <pc:spChg chg="mod">
          <ac:chgData name="Brandon W. Thomas" userId="c66643de-298f-44ed-b3ec-8e90705fbf80" providerId="ADAL" clId="{8A8B3802-A047-489B-A355-282FBA8AF806}" dt="2025-04-28T19:35:38.851" v="1073" actId="403"/>
          <ac:spMkLst>
            <pc:docMk/>
            <pc:sldMk cId="2040599089" sldId="279"/>
            <ac:spMk id="3" creationId="{DD327EC5-D524-6ABC-F22D-A93C3CF15987}"/>
          </ac:spMkLst>
        </pc:spChg>
      </pc:sldChg>
      <pc:sldChg chg="del">
        <pc:chgData name="Brandon W. Thomas" userId="c66643de-298f-44ed-b3ec-8e90705fbf80" providerId="ADAL" clId="{8A8B3802-A047-489B-A355-282FBA8AF806}" dt="2025-04-28T18:48:50.070" v="662" actId="47"/>
        <pc:sldMkLst>
          <pc:docMk/>
          <pc:sldMk cId="3320640462" sldId="280"/>
        </pc:sldMkLst>
      </pc:sldChg>
      <pc:sldChg chg="modSp new mod">
        <pc:chgData name="Brandon W. Thomas" userId="c66643de-298f-44ed-b3ec-8e90705fbf80" providerId="ADAL" clId="{8A8B3802-A047-489B-A355-282FBA8AF806}" dt="2025-04-28T18:35:31.404" v="315" actId="20577"/>
        <pc:sldMkLst>
          <pc:docMk/>
          <pc:sldMk cId="2376371764" sldId="281"/>
        </pc:sldMkLst>
        <pc:spChg chg="mod">
          <ac:chgData name="Brandon W. Thomas" userId="c66643de-298f-44ed-b3ec-8e90705fbf80" providerId="ADAL" clId="{8A8B3802-A047-489B-A355-282FBA8AF806}" dt="2025-04-28T18:35:31.404" v="315" actId="20577"/>
          <ac:spMkLst>
            <pc:docMk/>
            <pc:sldMk cId="2376371764" sldId="281"/>
            <ac:spMk id="2" creationId="{DF2240F6-EA14-2348-6183-A37EE9F3105D}"/>
          </ac:spMkLst>
        </pc:spChg>
      </pc:sldChg>
      <pc:sldChg chg="addSp delSp modSp add mod">
        <pc:chgData name="Brandon W. Thomas" userId="c66643de-298f-44ed-b3ec-8e90705fbf80" providerId="ADAL" clId="{8A8B3802-A047-489B-A355-282FBA8AF806}" dt="2025-04-28T19:36:03.066" v="1076" actId="14100"/>
        <pc:sldMkLst>
          <pc:docMk/>
          <pc:sldMk cId="2653842958" sldId="282"/>
        </pc:sldMkLst>
        <pc:spChg chg="mod">
          <ac:chgData name="Brandon W. Thomas" userId="c66643de-298f-44ed-b3ec-8e90705fbf80" providerId="ADAL" clId="{8A8B3802-A047-489B-A355-282FBA8AF806}" dt="2025-04-28T18:35:56.978" v="326" actId="20577"/>
          <ac:spMkLst>
            <pc:docMk/>
            <pc:sldMk cId="2653842958" sldId="282"/>
            <ac:spMk id="2" creationId="{EAEF8AD1-3535-3B52-FEF8-4E4402437B43}"/>
          </ac:spMkLst>
        </pc:spChg>
        <pc:spChg chg="del mod">
          <ac:chgData name="Brandon W. Thomas" userId="c66643de-298f-44ed-b3ec-8e90705fbf80" providerId="ADAL" clId="{8A8B3802-A047-489B-A355-282FBA8AF806}" dt="2025-04-28T18:36:13.488" v="329"/>
          <ac:spMkLst>
            <pc:docMk/>
            <pc:sldMk cId="2653842958" sldId="282"/>
            <ac:spMk id="3" creationId="{19B2112D-C8C5-90A8-4913-6B848294702F}"/>
          </ac:spMkLst>
        </pc:spChg>
        <pc:spChg chg="add mod">
          <ac:chgData name="Brandon W. Thomas" userId="c66643de-298f-44ed-b3ec-8e90705fbf80" providerId="ADAL" clId="{8A8B3802-A047-489B-A355-282FBA8AF806}" dt="2025-04-28T19:36:03.066" v="1076" actId="14100"/>
          <ac:spMkLst>
            <pc:docMk/>
            <pc:sldMk cId="2653842958" sldId="282"/>
            <ac:spMk id="4" creationId="{99E22E95-7423-EFA1-5024-2014964BC843}"/>
          </ac:spMkLst>
        </pc:spChg>
      </pc:sldChg>
      <pc:sldChg chg="modSp add mod">
        <pc:chgData name="Brandon W. Thomas" userId="c66643de-298f-44ed-b3ec-8e90705fbf80" providerId="ADAL" clId="{8A8B3802-A047-489B-A355-282FBA8AF806}" dt="2025-04-28T19:36:10.377" v="1077" actId="15"/>
        <pc:sldMkLst>
          <pc:docMk/>
          <pc:sldMk cId="3246811267" sldId="283"/>
        </pc:sldMkLst>
        <pc:spChg chg="mod">
          <ac:chgData name="Brandon W. Thomas" userId="c66643de-298f-44ed-b3ec-8e90705fbf80" providerId="ADAL" clId="{8A8B3802-A047-489B-A355-282FBA8AF806}" dt="2025-04-28T18:46:05.976" v="354" actId="20577"/>
          <ac:spMkLst>
            <pc:docMk/>
            <pc:sldMk cId="3246811267" sldId="283"/>
            <ac:spMk id="2" creationId="{16010535-939F-6682-5388-28C89452ADE5}"/>
          </ac:spMkLst>
        </pc:spChg>
        <pc:spChg chg="mod">
          <ac:chgData name="Brandon W. Thomas" userId="c66643de-298f-44ed-b3ec-8e90705fbf80" providerId="ADAL" clId="{8A8B3802-A047-489B-A355-282FBA8AF806}" dt="2025-04-28T19:36:10.377" v="1077" actId="15"/>
          <ac:spMkLst>
            <pc:docMk/>
            <pc:sldMk cId="3246811267" sldId="283"/>
            <ac:spMk id="4" creationId="{08F41465-EA5F-102F-FA53-896DE233D0DD}"/>
          </ac:spMkLst>
        </pc:spChg>
      </pc:sldChg>
      <pc:sldChg chg="addSp delSp modSp new mod ord setBg">
        <pc:chgData name="Brandon W. Thomas" userId="c66643de-298f-44ed-b3ec-8e90705fbf80" providerId="ADAL" clId="{8A8B3802-A047-489B-A355-282FBA8AF806}" dt="2025-04-28T19:34:56.655" v="1061" actId="2711"/>
        <pc:sldMkLst>
          <pc:docMk/>
          <pc:sldMk cId="3287427131" sldId="284"/>
        </pc:sldMkLst>
        <pc:spChg chg="mod">
          <ac:chgData name="Brandon W. Thomas" userId="c66643de-298f-44ed-b3ec-8e90705fbf80" providerId="ADAL" clId="{8A8B3802-A047-489B-A355-282FBA8AF806}" dt="2025-04-28T19:11:01.214" v="943" actId="20577"/>
          <ac:spMkLst>
            <pc:docMk/>
            <pc:sldMk cId="3287427131" sldId="284"/>
            <ac:spMk id="2" creationId="{22212CE6-40EB-E196-93D1-74A16FDE237E}"/>
          </ac:spMkLst>
        </pc:spChg>
        <pc:spChg chg="del mod">
          <ac:chgData name="Brandon W. Thomas" userId="c66643de-298f-44ed-b3ec-8e90705fbf80" providerId="ADAL" clId="{8A8B3802-A047-489B-A355-282FBA8AF806}" dt="2025-04-28T19:07:19.911" v="769" actId="22"/>
          <ac:spMkLst>
            <pc:docMk/>
            <pc:sldMk cId="3287427131" sldId="284"/>
            <ac:spMk id="3" creationId="{C8BF10E1-FD7E-3CF3-E8B8-D0D50664BB69}"/>
          </ac:spMkLst>
        </pc:spChg>
        <pc:spChg chg="add mod">
          <ac:chgData name="Brandon W. Thomas" userId="c66643de-298f-44ed-b3ec-8e90705fbf80" providerId="ADAL" clId="{8A8B3802-A047-489B-A355-282FBA8AF806}" dt="2025-04-28T19:34:56.655" v="1061" actId="2711"/>
          <ac:spMkLst>
            <pc:docMk/>
            <pc:sldMk cId="3287427131" sldId="284"/>
            <ac:spMk id="6" creationId="{4E28D1DF-27B8-9AF0-4FED-7F50190972F6}"/>
          </ac:spMkLst>
        </pc:spChg>
        <pc:spChg chg="add">
          <ac:chgData name="Brandon W. Thomas" userId="c66643de-298f-44ed-b3ec-8e90705fbf80" providerId="ADAL" clId="{8A8B3802-A047-489B-A355-282FBA8AF806}" dt="2025-04-28T19:10:05.615" v="884" actId="26606"/>
          <ac:spMkLst>
            <pc:docMk/>
            <pc:sldMk cId="3287427131" sldId="284"/>
            <ac:spMk id="11" creationId="{BA2EA6A6-CD0C-4CFD-8EC2-AA44F9870331}"/>
          </ac:spMkLst>
        </pc:spChg>
        <pc:picChg chg="add mod ord">
          <ac:chgData name="Brandon W. Thomas" userId="c66643de-298f-44ed-b3ec-8e90705fbf80" providerId="ADAL" clId="{8A8B3802-A047-489B-A355-282FBA8AF806}" dt="2025-04-28T19:10:12.384" v="886" actId="27614"/>
          <ac:picMkLst>
            <pc:docMk/>
            <pc:sldMk cId="3287427131" sldId="284"/>
            <ac:picMk id="5" creationId="{CD58F2EC-A44D-6139-3A60-660CF91719B4}"/>
          </ac:picMkLst>
        </pc:picChg>
      </pc:sldChg>
      <pc:sldChg chg="modSp new mod">
        <pc:chgData name="Brandon W. Thomas" userId="c66643de-298f-44ed-b3ec-8e90705fbf80" providerId="ADAL" clId="{8A8B3802-A047-489B-A355-282FBA8AF806}" dt="2025-04-28T19:13:21.654" v="988" actId="20577"/>
        <pc:sldMkLst>
          <pc:docMk/>
          <pc:sldMk cId="2501520057" sldId="285"/>
        </pc:sldMkLst>
        <pc:spChg chg="mod">
          <ac:chgData name="Brandon W. Thomas" userId="c66643de-298f-44ed-b3ec-8e90705fbf80" providerId="ADAL" clId="{8A8B3802-A047-489B-A355-282FBA8AF806}" dt="2025-04-28T18:56:58.002" v="728" actId="20577"/>
          <ac:spMkLst>
            <pc:docMk/>
            <pc:sldMk cId="2501520057" sldId="285"/>
            <ac:spMk id="2" creationId="{1DDA56A5-7C86-E88B-E291-778B572A24AE}"/>
          </ac:spMkLst>
        </pc:spChg>
        <pc:spChg chg="mod">
          <ac:chgData name="Brandon W. Thomas" userId="c66643de-298f-44ed-b3ec-8e90705fbf80" providerId="ADAL" clId="{8A8B3802-A047-489B-A355-282FBA8AF806}" dt="2025-04-28T19:13:21.654" v="988" actId="20577"/>
          <ac:spMkLst>
            <pc:docMk/>
            <pc:sldMk cId="2501520057" sldId="285"/>
            <ac:spMk id="3" creationId="{95736779-021E-FFA8-E258-0E2B6C9A499D}"/>
          </ac:spMkLst>
        </pc:spChg>
      </pc:sldChg>
      <pc:sldChg chg="new del">
        <pc:chgData name="Brandon W. Thomas" userId="c66643de-298f-44ed-b3ec-8e90705fbf80" providerId="ADAL" clId="{8A8B3802-A047-489B-A355-282FBA8AF806}" dt="2025-04-28T18:57:38.234" v="765" actId="47"/>
        <pc:sldMkLst>
          <pc:docMk/>
          <pc:sldMk cId="2679494300" sldId="286"/>
        </pc:sldMkLst>
      </pc:sldChg>
      <pc:sldChg chg="addSp modSp new mod ord">
        <pc:chgData name="Brandon W. Thomas" userId="c66643de-298f-44ed-b3ec-8e90705fbf80" providerId="ADAL" clId="{8A8B3802-A047-489B-A355-282FBA8AF806}" dt="2025-04-28T19:15:36.512" v="1011" actId="1076"/>
        <pc:sldMkLst>
          <pc:docMk/>
          <pc:sldMk cId="3759306763" sldId="287"/>
        </pc:sldMkLst>
        <pc:spChg chg="mod">
          <ac:chgData name="Brandon W. Thomas" userId="c66643de-298f-44ed-b3ec-8e90705fbf80" providerId="ADAL" clId="{8A8B3802-A047-489B-A355-282FBA8AF806}" dt="2025-04-28T19:10:49.964" v="918" actId="20577"/>
          <ac:spMkLst>
            <pc:docMk/>
            <pc:sldMk cId="3759306763" sldId="287"/>
            <ac:spMk id="2" creationId="{DD3CDCFC-88A4-0A2C-683A-7558274B982B}"/>
          </ac:spMkLst>
        </pc:spChg>
        <pc:spChg chg="mod">
          <ac:chgData name="Brandon W. Thomas" userId="c66643de-298f-44ed-b3ec-8e90705fbf80" providerId="ADAL" clId="{8A8B3802-A047-489B-A355-282FBA8AF806}" dt="2025-04-28T19:15:30.192" v="1010" actId="14100"/>
          <ac:spMkLst>
            <pc:docMk/>
            <pc:sldMk cId="3759306763" sldId="287"/>
            <ac:spMk id="3" creationId="{9CEF1A18-DAE9-C3A2-10CC-4ADE7B47861C}"/>
          </ac:spMkLst>
        </pc:spChg>
        <pc:picChg chg="add mod">
          <ac:chgData name="Brandon W. Thomas" userId="c66643de-298f-44ed-b3ec-8e90705fbf80" providerId="ADAL" clId="{8A8B3802-A047-489B-A355-282FBA8AF806}" dt="2025-04-28T19:15:36.512" v="1011" actId="1076"/>
          <ac:picMkLst>
            <pc:docMk/>
            <pc:sldMk cId="3759306763" sldId="287"/>
            <ac:picMk id="4" creationId="{B9CD8F01-C022-19F6-DD46-DEE4049A9D70}"/>
          </ac:picMkLst>
        </pc:picChg>
        <pc:picChg chg="add mod">
          <ac:chgData name="Brandon W. Thomas" userId="c66643de-298f-44ed-b3ec-8e90705fbf80" providerId="ADAL" clId="{8A8B3802-A047-489B-A355-282FBA8AF806}" dt="2025-04-28T19:15:36.512" v="1011" actId="1076"/>
          <ac:picMkLst>
            <pc:docMk/>
            <pc:sldMk cId="3759306763" sldId="287"/>
            <ac:picMk id="5" creationId="{520CCF46-43A7-B05E-8BF5-435C11D6EA97}"/>
          </ac:picMkLst>
        </pc:picChg>
      </pc:sldChg>
      <pc:sldChg chg="modSp new mod">
        <pc:chgData name="Brandon W. Thomas" userId="c66643de-298f-44ed-b3ec-8e90705fbf80" providerId="ADAL" clId="{8A8B3802-A047-489B-A355-282FBA8AF806}" dt="2025-04-28T19:12:09.949" v="969" actId="207"/>
        <pc:sldMkLst>
          <pc:docMk/>
          <pc:sldMk cId="3749949062" sldId="288"/>
        </pc:sldMkLst>
        <pc:spChg chg="mod">
          <ac:chgData name="Brandon W. Thomas" userId="c66643de-298f-44ed-b3ec-8e90705fbf80" providerId="ADAL" clId="{8A8B3802-A047-489B-A355-282FBA8AF806}" dt="2025-04-28T18:57:20.661" v="764" actId="20577"/>
          <ac:spMkLst>
            <pc:docMk/>
            <pc:sldMk cId="3749949062" sldId="288"/>
            <ac:spMk id="2" creationId="{2EDA2779-4A15-2614-6480-5AC294788121}"/>
          </ac:spMkLst>
        </pc:spChg>
        <pc:spChg chg="mod">
          <ac:chgData name="Brandon W. Thomas" userId="c66643de-298f-44ed-b3ec-8e90705fbf80" providerId="ADAL" clId="{8A8B3802-A047-489B-A355-282FBA8AF806}" dt="2025-04-28T19:12:09.949" v="969" actId="207"/>
          <ac:spMkLst>
            <pc:docMk/>
            <pc:sldMk cId="3749949062" sldId="288"/>
            <ac:spMk id="3" creationId="{23C541C8-4FBC-62BB-3A0E-0D8E4E6827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44479B-705B-4489-957E-7E8A228BDFA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1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4E66CB13-6181-B5A1-E040-E0057E02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4148" b="128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BEF19-406D-B93A-F65C-1883A474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>
                <a:solidFill>
                  <a:schemeClr val="bg1"/>
                </a:solidFill>
              </a:rPr>
              <a:t>Beyond the Cure: Modeling the Risk of Breast Cancer Recurrence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1F242-B778-F178-4F98-F090AE4E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Brandon Thomas</a:t>
            </a:r>
          </a:p>
        </p:txBody>
      </p:sp>
    </p:spTree>
    <p:extLst>
      <p:ext uri="{BB962C8B-B14F-4D97-AF65-F5344CB8AC3E}">
        <p14:creationId xmlns:p14="http://schemas.microsoft.com/office/powerpoint/2010/main" val="301842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6DDAB-D1BA-B136-DF45-8FC5FAC19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0535-939F-6682-5388-28C89452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F41465-EA5F-102F-FA53-896DE233D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913" y="1657472"/>
            <a:ext cx="1014785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Built models to predict breast cancer recurrence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performed best but recall was weak across all models</a:t>
            </a:r>
          </a:p>
          <a:p>
            <a:pPr marL="228600" lvl="1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important features are: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number of positive axillary lymph nodes detected, tumor size, the degree of malignancy, and age of the patient.</a:t>
            </a:r>
          </a:p>
          <a:p>
            <a:pPr marL="5143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improvements: better data balance, advanced modeling techniques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Could potentially be used and scaled to inform personalized treatment plans for patients</a:t>
            </a:r>
          </a:p>
        </p:txBody>
      </p:sp>
    </p:spTree>
    <p:extLst>
      <p:ext uri="{BB962C8B-B14F-4D97-AF65-F5344CB8AC3E}">
        <p14:creationId xmlns:p14="http://schemas.microsoft.com/office/powerpoint/2010/main" val="32468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0F6-EA14-2348-6183-A37EE9F31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8D71C-584C-9DF9-CF47-84C943149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D19-8E7C-5CCB-F509-FC20A4CE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EBB1-DE9C-028B-E369-21B3602F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</a:rPr>
              <a:t>Purpose:</a:t>
            </a:r>
          </a:p>
          <a:p>
            <a:r>
              <a:rPr lang="en-US" dirty="0">
                <a:solidFill>
                  <a:schemeClr val="tx1"/>
                </a:solidFill>
              </a:rPr>
              <a:t>Create a model that allows clinicians to create a personalized treatment plan</a:t>
            </a:r>
          </a:p>
          <a:p>
            <a:r>
              <a:rPr lang="en-US" dirty="0">
                <a:solidFill>
                  <a:schemeClr val="tx1"/>
                </a:solidFill>
              </a:rPr>
              <a:t>Improve patient outcomes and enhance survivorship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</a:rPr>
              <a:t>Research Question(s):</a:t>
            </a:r>
          </a:p>
          <a:p>
            <a:r>
              <a:rPr lang="en-US" dirty="0">
                <a:solidFill>
                  <a:schemeClr val="tx1"/>
                </a:solidFill>
              </a:rPr>
              <a:t>What variables are most important in predicting breast cancer recurrence?</a:t>
            </a:r>
          </a:p>
          <a:p>
            <a:r>
              <a:rPr lang="en-US" dirty="0">
                <a:solidFill>
                  <a:schemeClr val="tx1"/>
                </a:solidFill>
              </a:rPr>
              <a:t>Can breast cancer be accurately predicted (relative) with the variables included in my dataset?</a:t>
            </a:r>
          </a:p>
        </p:txBody>
      </p:sp>
    </p:spTree>
    <p:extLst>
      <p:ext uri="{BB962C8B-B14F-4D97-AF65-F5344CB8AC3E}">
        <p14:creationId xmlns:p14="http://schemas.microsoft.com/office/powerpoint/2010/main" val="35587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1C69-CC7A-7F89-5598-8331CCAD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D0BB8-3406-1F12-0584-CD2B7DB8C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3524"/>
              </p:ext>
            </p:extLst>
          </p:nvPr>
        </p:nvGraphicFramePr>
        <p:xfrm>
          <a:off x="1143000" y="2570342"/>
          <a:ext cx="9872666" cy="325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593">
                  <a:extLst>
                    <a:ext uri="{9D8B030D-6E8A-4147-A177-3AD203B41FA5}">
                      <a16:colId xmlns:a16="http://schemas.microsoft.com/office/drawing/2014/main" val="1108966222"/>
                    </a:ext>
                  </a:extLst>
                </a:gridCol>
                <a:gridCol w="1349593">
                  <a:extLst>
                    <a:ext uri="{9D8B030D-6E8A-4147-A177-3AD203B41FA5}">
                      <a16:colId xmlns:a16="http://schemas.microsoft.com/office/drawing/2014/main" val="2127732163"/>
                    </a:ext>
                  </a:extLst>
                </a:gridCol>
                <a:gridCol w="5204431">
                  <a:extLst>
                    <a:ext uri="{9D8B030D-6E8A-4147-A177-3AD203B41FA5}">
                      <a16:colId xmlns:a16="http://schemas.microsoft.com/office/drawing/2014/main" val="4230751928"/>
                    </a:ext>
                  </a:extLst>
                </a:gridCol>
                <a:gridCol w="1969049">
                  <a:extLst>
                    <a:ext uri="{9D8B030D-6E8A-4147-A177-3AD203B41FA5}">
                      <a16:colId xmlns:a16="http://schemas.microsoft.com/office/drawing/2014/main" val="1987800154"/>
                    </a:ext>
                  </a:extLst>
                </a:gridCol>
              </a:tblGrid>
              <a:tr h="29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Data Type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Possible Values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Percent Missing Data (% of  286)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556982892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Class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No-recurrence-events, recurrence-events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2172795221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Age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10-19, 20-29, 30-39, 40-49, 50-59, 60-69, 70-79, 80-89, 90-99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85695263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Menopause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lt40, ge40, premeno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4133603609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Tumor Size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0-4, 5-9, 10-14, 15-19, 20-24, 25-29, 30-34, 35-39, 40-44, 45-49, 50-54, 55-59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099052762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Inv-Nodes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0-2, 3-5, 6-8, 9-11, 12-14, 15-17, 18-20, 21-23, 24-26, 27-29, 30-32, 33-35, 36-39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40067326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Node-Caps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Yes, 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2.7972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3331794809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Deg-Malig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1, 2, 3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935194884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Breast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Left, Right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2464737448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Breast-Quad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left-up, left-low, right-up, right-low, central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0.3497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3496054745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Irradiat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Yes, 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40001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DCFC-88A4-0A2C-683A-7558274B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1A18-DAE9-C3A2-10CC-4ADE7B47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525768" cy="3514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Dataset from UCI Machine Learning Repository</a:t>
            </a:r>
          </a:p>
          <a:p>
            <a:r>
              <a:rPr lang="en-US" sz="2400" dirty="0">
                <a:solidFill>
                  <a:schemeClr val="tx1"/>
                </a:solidFill>
              </a:rPr>
              <a:t>Findings: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Class imbalance: far more non-recurrence cases than recurrence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Certain variables showed early signals of importance (e.g., tumor characteristics)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Correlation between features was generally low, reducing concerns of multicollinearity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9CD8F01-C022-19F6-DD46-DEE4049A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04" y="1874516"/>
            <a:ext cx="3768424" cy="1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20CCF46-43A7-B05E-8BF5-435C11D6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04" y="3160349"/>
            <a:ext cx="3768424" cy="25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3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56A5-7C86-E88B-E291-778B572A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Methods/Modeling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6779-021E-FFA8-E258-0E2B6C9A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Models Used: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Linear Regression (baseline model)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, Random Forest, SVM (classification models)</a:t>
            </a:r>
          </a:p>
          <a:p>
            <a:r>
              <a:rPr lang="en-US" dirty="0">
                <a:solidFill>
                  <a:schemeClr val="tx1"/>
                </a:solidFill>
              </a:rPr>
              <a:t>Preprocessing: Data cleaning, encoding categorical features, addressing imbalance with SMOTE</a:t>
            </a:r>
          </a:p>
          <a:p>
            <a:r>
              <a:rPr lang="en-US" dirty="0">
                <a:solidFill>
                  <a:schemeClr val="tx1"/>
                </a:solidFill>
              </a:rPr>
              <a:t>Evaluation Metrics: Accuracy, Precision, Recall, F1 Score</a:t>
            </a:r>
          </a:p>
        </p:txBody>
      </p:sp>
    </p:spTree>
    <p:extLst>
      <p:ext uri="{BB962C8B-B14F-4D97-AF65-F5344CB8AC3E}">
        <p14:creationId xmlns:p14="http://schemas.microsoft.com/office/powerpoint/2010/main" val="25015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12CE6-40EB-E196-93D1-74A16FDE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Preliminary Results</a:t>
            </a:r>
          </a:p>
        </p:txBody>
      </p:sp>
      <p:pic>
        <p:nvPicPr>
          <p:cNvPr id="5" name="Content Placeholder 4" descr="A grid of black squares&#10;&#10;AI-generated content may be incorrect.">
            <a:extLst>
              <a:ext uri="{FF2B5EF4-FFF2-40B4-BE49-F238E27FC236}">
                <a16:creationId xmlns:a16="http://schemas.microsoft.com/office/drawing/2014/main" id="{CD58F2EC-A44D-6139-3A60-660CF9171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09644"/>
            <a:ext cx="6045576" cy="3436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8D1DF-27B8-9AF0-4FED-7F50190972F6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>
                <a:latin typeface="+mj-lt"/>
              </a:rPr>
              <a:t>Linear Regression: Ineffective (R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≈ 0)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 dirty="0" err="1">
                <a:latin typeface="+mj-lt"/>
              </a:rPr>
              <a:t>XGBoost</a:t>
            </a:r>
            <a:r>
              <a:rPr lang="en-US" sz="2400" dirty="0">
                <a:latin typeface="+mj-lt"/>
              </a:rPr>
              <a:t> best performing model in all areas except recall</a:t>
            </a:r>
          </a:p>
        </p:txBody>
      </p:sp>
    </p:spTree>
    <p:extLst>
      <p:ext uri="{BB962C8B-B14F-4D97-AF65-F5344CB8AC3E}">
        <p14:creationId xmlns:p14="http://schemas.microsoft.com/office/powerpoint/2010/main" val="328742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2779-4A15-2614-6480-5AC29478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41C8-4FBC-62BB-3A0E-0D8E4E68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remained the best-performing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Accuracy: 80.4%, Precision: 71.4%, Recall: 35.7%</a:t>
            </a:r>
          </a:p>
          <a:p>
            <a:r>
              <a:rPr lang="en-US" dirty="0">
                <a:solidFill>
                  <a:schemeClr val="tx1"/>
                </a:solidFill>
              </a:rPr>
              <a:t>Random Forest with SMOTE improved recall slightly (50%) but at a loss of precision</a:t>
            </a:r>
          </a:p>
          <a:p>
            <a:r>
              <a:rPr lang="en-US" dirty="0">
                <a:solidFill>
                  <a:schemeClr val="tx1"/>
                </a:solidFill>
              </a:rPr>
              <a:t>SVM still performed the worst across metrics</a:t>
            </a:r>
          </a:p>
          <a:p>
            <a:r>
              <a:rPr lang="en-US" dirty="0">
                <a:solidFill>
                  <a:schemeClr val="tx1"/>
                </a:solidFill>
              </a:rPr>
              <a:t>All models struggled with recall — identifying actual recurrence cases.</a:t>
            </a:r>
          </a:p>
        </p:txBody>
      </p:sp>
    </p:spTree>
    <p:extLst>
      <p:ext uri="{BB962C8B-B14F-4D97-AF65-F5344CB8AC3E}">
        <p14:creationId xmlns:p14="http://schemas.microsoft.com/office/powerpoint/2010/main" val="37499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64E0-2B2D-3B35-0CE3-2E47912A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7EC5-D524-6ABC-F22D-A93C3CF1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 algn="l">
              <a:buNone/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model performed exceptionally well in recall, which is crucial for detecting cancer recurrence. A high number of false negatives could have severe consequences in a clinical setting.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was the best-performing model overall, balancing accuracy and precision, though it still struggled with recall.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showed some signs of overfitting, as indicated by the difference between cross-validation and test accuracy.</a:t>
            </a:r>
          </a:p>
          <a:p>
            <a:pPr marL="4572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advanced resampling techniques beyond SMOTE (ADASYN)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 feature engineering to find stronger predictors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Collect more balanced datasets for model validation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0D5E-C274-9BF6-A33C-4798A7B9A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8AD1-3535-3B52-FEF8-4E440243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22E95-7423-EFA1-5024-2014964BC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1" y="1640690"/>
            <a:ext cx="1015898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Lessons Learned: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handling imbalanced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Need for balancing multiple metrics (not just accuracy)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of model interpretability in clinical contexts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Recall was persistently low across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Applied SMOTE; future work needed on more complex resampling and model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429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2093</TotalTime>
  <Words>596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Corbel</vt:lpstr>
      <vt:lpstr>Basis</vt:lpstr>
      <vt:lpstr>Beyond the Cure: Modeling the Risk of Breast Cancer Recurrence</vt:lpstr>
      <vt:lpstr>Project Overview</vt:lpstr>
      <vt:lpstr>Data Description</vt:lpstr>
      <vt:lpstr>Exploratory Data Analysis (EDA)</vt:lpstr>
      <vt:lpstr>Methods/Modeling</vt:lpstr>
      <vt:lpstr>Preliminary Results</vt:lpstr>
      <vt:lpstr>Final Results</vt:lpstr>
      <vt:lpstr>Conclusion/ Future Work</vt:lpstr>
      <vt:lpstr>Reflection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W. Thomas</dc:creator>
  <cp:lastModifiedBy>Brandon W. Thomas</cp:lastModifiedBy>
  <cp:revision>3</cp:revision>
  <dcterms:created xsi:type="dcterms:W3CDTF">2025-02-05T21:59:03Z</dcterms:created>
  <dcterms:modified xsi:type="dcterms:W3CDTF">2025-04-28T19:36:15Z</dcterms:modified>
</cp:coreProperties>
</file>