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CF1A8-3895-427B-A9D9-AB62354CB09F}" v="11" dt="2025-02-05T22:34:55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. Thomas" userId="c66643de-298f-44ed-b3ec-8e90705fbf80" providerId="ADAL" clId="{B52CF1A8-3895-427B-A9D9-AB62354CB09F}"/>
    <pc:docChg chg="undo custSel addSld modSld sldOrd addMainMaster delMainMaster">
      <pc:chgData name="Brandon W. Thomas" userId="c66643de-298f-44ed-b3ec-8e90705fbf80" providerId="ADAL" clId="{B52CF1A8-3895-427B-A9D9-AB62354CB09F}" dt="2025-02-05T22:39:02.357" v="1133" actId="20577"/>
      <pc:docMkLst>
        <pc:docMk/>
      </pc:docMkLst>
      <pc:sldChg chg="addSp delSp modSp mod modClrScheme addAnim setClrOvrMap delDesignElem chgLayout">
        <pc:chgData name="Brandon W. Thomas" userId="c66643de-298f-44ed-b3ec-8e90705fbf80" providerId="ADAL" clId="{B52CF1A8-3895-427B-A9D9-AB62354CB09F}" dt="2025-02-05T22:03:38.073" v="5"/>
        <pc:sldMkLst>
          <pc:docMk/>
          <pc:sldMk cId="3018427573" sldId="256"/>
        </pc:sldMkLst>
        <pc:spChg chg="mod">
          <ac:chgData name="Brandon W. Thomas" userId="c66643de-298f-44ed-b3ec-8e90705fbf80" providerId="ADAL" clId="{B52CF1A8-3895-427B-A9D9-AB62354CB09F}" dt="2025-02-05T22:02:45.795" v="0" actId="26606"/>
          <ac:spMkLst>
            <pc:docMk/>
            <pc:sldMk cId="3018427573" sldId="256"/>
            <ac:spMk id="2" creationId="{C1FBEF19-406D-B93A-F65C-1883A4745589}"/>
          </ac:spMkLst>
        </pc:spChg>
        <pc:spChg chg="mod">
          <ac:chgData name="Brandon W. Thomas" userId="c66643de-298f-44ed-b3ec-8e90705fbf80" providerId="ADAL" clId="{B52CF1A8-3895-427B-A9D9-AB62354CB09F}" dt="2025-02-05T22:02:45.795" v="0" actId="26606"/>
          <ac:spMkLst>
            <pc:docMk/>
            <pc:sldMk cId="3018427573" sldId="256"/>
            <ac:spMk id="3" creationId="{80E1F242-B778-F178-4F98-F090AE4E3A90}"/>
          </ac:spMkLst>
        </pc:spChg>
        <pc:spChg chg="del">
          <ac:chgData name="Brandon W. Thomas" userId="c66643de-298f-44ed-b3ec-8e90705fbf80" providerId="ADAL" clId="{B52CF1A8-3895-427B-A9D9-AB62354CB09F}" dt="2025-02-05T22:02:45.795" v="0" actId="26606"/>
          <ac:spMkLst>
            <pc:docMk/>
            <pc:sldMk cId="3018427573" sldId="256"/>
            <ac:spMk id="18" creationId="{5820888B-4EA5-E0E8-6D52-7733E1E77451}"/>
          </ac:spMkLst>
        </pc:spChg>
        <pc:spChg chg="del">
          <ac:chgData name="Brandon W. Thomas" userId="c66643de-298f-44ed-b3ec-8e90705fbf80" providerId="ADAL" clId="{B52CF1A8-3895-427B-A9D9-AB62354CB09F}" dt="2025-02-05T22:02:45.795" v="0" actId="26606"/>
          <ac:spMkLst>
            <pc:docMk/>
            <pc:sldMk cId="3018427573" sldId="256"/>
            <ac:spMk id="20" creationId="{06B5A8BF-0680-F9A7-27B1-3971EC934783}"/>
          </ac:spMkLst>
        </pc:spChg>
        <pc:spChg chg="add del">
          <ac:chgData name="Brandon W. Thomas" userId="c66643de-298f-44ed-b3ec-8e90705fbf80" providerId="ADAL" clId="{B52CF1A8-3895-427B-A9D9-AB62354CB09F}" dt="2025-02-05T22:03:38.073" v="5"/>
          <ac:spMkLst>
            <pc:docMk/>
            <pc:sldMk cId="3018427573" sldId="256"/>
            <ac:spMk id="25" creationId="{19F9BF86-FE94-4517-B97D-026C7515E589}"/>
          </ac:spMkLst>
        </pc:spChg>
        <pc:spChg chg="add del">
          <ac:chgData name="Brandon W. Thomas" userId="c66643de-298f-44ed-b3ec-8e90705fbf80" providerId="ADAL" clId="{B52CF1A8-3895-427B-A9D9-AB62354CB09F}" dt="2025-02-05T22:03:38.073" v="5"/>
          <ac:spMkLst>
            <pc:docMk/>
            <pc:sldMk cId="3018427573" sldId="256"/>
            <ac:spMk id="27" creationId="{122AB34F-E75C-451A-8410-05B6C249E9D3}"/>
          </ac:spMkLst>
        </pc:spChg>
        <pc:picChg chg="mod ord">
          <ac:chgData name="Brandon W. Thomas" userId="c66643de-298f-44ed-b3ec-8e90705fbf80" providerId="ADAL" clId="{B52CF1A8-3895-427B-A9D9-AB62354CB09F}" dt="2025-02-05T22:02:45.795" v="0" actId="26606"/>
          <ac:picMkLst>
            <pc:docMk/>
            <pc:sldMk cId="3018427573" sldId="256"/>
            <ac:picMk id="4" creationId="{4E66CB13-6181-B5A1-E040-E0057E023DAC}"/>
          </ac:picMkLst>
        </pc:picChg>
        <pc:cxnChg chg="add del">
          <ac:chgData name="Brandon W. Thomas" userId="c66643de-298f-44ed-b3ec-8e90705fbf80" providerId="ADAL" clId="{B52CF1A8-3895-427B-A9D9-AB62354CB09F}" dt="2025-02-05T22:03:38.073" v="5"/>
          <ac:cxnSpMkLst>
            <pc:docMk/>
            <pc:sldMk cId="3018427573" sldId="256"/>
            <ac:cxnSpMk id="29" creationId="{97CC2FE6-3AD0-4131-B4BC-1F4D65E25E13}"/>
          </ac:cxnSpMkLst>
        </pc:cxnChg>
      </pc:sldChg>
      <pc:sldChg chg="modSp new mod">
        <pc:chgData name="Brandon W. Thomas" userId="c66643de-298f-44ed-b3ec-8e90705fbf80" providerId="ADAL" clId="{B52CF1A8-3895-427B-A9D9-AB62354CB09F}" dt="2025-02-05T22:17:08.660" v="472" actId="20577"/>
        <pc:sldMkLst>
          <pc:docMk/>
          <pc:sldMk cId="3558785162" sldId="257"/>
        </pc:sldMkLst>
        <pc:spChg chg="mod">
          <ac:chgData name="Brandon W. Thomas" userId="c66643de-298f-44ed-b3ec-8e90705fbf80" providerId="ADAL" clId="{B52CF1A8-3895-427B-A9D9-AB62354CB09F}" dt="2025-02-05T22:15:08.186" v="282" actId="20577"/>
          <ac:spMkLst>
            <pc:docMk/>
            <pc:sldMk cId="3558785162" sldId="257"/>
            <ac:spMk id="2" creationId="{43029D19-8E7C-5CCB-F509-FC20A4CEA95B}"/>
          </ac:spMkLst>
        </pc:spChg>
        <pc:spChg chg="mod">
          <ac:chgData name="Brandon W. Thomas" userId="c66643de-298f-44ed-b3ec-8e90705fbf80" providerId="ADAL" clId="{B52CF1A8-3895-427B-A9D9-AB62354CB09F}" dt="2025-02-05T22:17:08.660" v="472" actId="20577"/>
          <ac:spMkLst>
            <pc:docMk/>
            <pc:sldMk cId="3558785162" sldId="257"/>
            <ac:spMk id="3" creationId="{8919EBB1-DE9C-028B-E369-21B3602F50F2}"/>
          </ac:spMkLst>
        </pc:spChg>
      </pc:sldChg>
      <pc:sldChg chg="addSp delSp modSp new mod ord setBg">
        <pc:chgData name="Brandon W. Thomas" userId="c66643de-298f-44ed-b3ec-8e90705fbf80" providerId="ADAL" clId="{B52CF1A8-3895-427B-A9D9-AB62354CB09F}" dt="2025-02-05T22:28:37.622" v="480" actId="20577"/>
        <pc:sldMkLst>
          <pc:docMk/>
          <pc:sldMk cId="4030212395" sldId="258"/>
        </pc:sldMkLst>
        <pc:spChg chg="mod">
          <ac:chgData name="Brandon W. Thomas" userId="c66643de-298f-44ed-b3ec-8e90705fbf80" providerId="ADAL" clId="{B52CF1A8-3895-427B-A9D9-AB62354CB09F}" dt="2025-02-05T22:14:20.241" v="273" actId="26606"/>
          <ac:spMkLst>
            <pc:docMk/>
            <pc:sldMk cId="4030212395" sldId="258"/>
            <ac:spMk id="2" creationId="{FB091C69-CC7A-7F89-5598-8331CCAD7B28}"/>
          </ac:spMkLst>
        </pc:spChg>
        <pc:spChg chg="del">
          <ac:chgData name="Brandon W. Thomas" userId="c66643de-298f-44ed-b3ec-8e90705fbf80" providerId="ADAL" clId="{B52CF1A8-3895-427B-A9D9-AB62354CB09F}" dt="2025-02-05T22:14:14.339" v="272"/>
          <ac:spMkLst>
            <pc:docMk/>
            <pc:sldMk cId="4030212395" sldId="258"/>
            <ac:spMk id="3" creationId="{F7D35004-20C8-0076-B0E6-DD705CE49BEA}"/>
          </ac:spMkLst>
        </pc:spChg>
        <pc:graphicFrameChg chg="add mod modGraphic">
          <ac:chgData name="Brandon W. Thomas" userId="c66643de-298f-44ed-b3ec-8e90705fbf80" providerId="ADAL" clId="{B52CF1A8-3895-427B-A9D9-AB62354CB09F}" dt="2025-02-05T22:28:37.622" v="480" actId="20577"/>
          <ac:graphicFrameMkLst>
            <pc:docMk/>
            <pc:sldMk cId="4030212395" sldId="258"/>
            <ac:graphicFrameMk id="4" creationId="{61CD0BB8-3406-1F12-0584-CD2B7DB8CE7E}"/>
          </ac:graphicFrameMkLst>
        </pc:graphicFrameChg>
      </pc:sldChg>
      <pc:sldChg chg="addSp delSp modSp new mod setBg">
        <pc:chgData name="Brandon W. Thomas" userId="c66643de-298f-44ed-b3ec-8e90705fbf80" providerId="ADAL" clId="{B52CF1A8-3895-427B-A9D9-AB62354CB09F}" dt="2025-02-05T22:31:48.727" v="698" actId="20577"/>
        <pc:sldMkLst>
          <pc:docMk/>
          <pc:sldMk cId="1177939773" sldId="259"/>
        </pc:sldMkLst>
        <pc:spChg chg="mod">
          <ac:chgData name="Brandon W. Thomas" userId="c66643de-298f-44ed-b3ec-8e90705fbf80" providerId="ADAL" clId="{B52CF1A8-3895-427B-A9D9-AB62354CB09F}" dt="2025-02-05T22:30:48.175" v="521" actId="20577"/>
          <ac:spMkLst>
            <pc:docMk/>
            <pc:sldMk cId="1177939773" sldId="259"/>
            <ac:spMk id="2" creationId="{A105D7F1-42AF-E50C-C8DB-C71E64F149C2}"/>
          </ac:spMkLst>
        </pc:spChg>
        <pc:spChg chg="del">
          <ac:chgData name="Brandon W. Thomas" userId="c66643de-298f-44ed-b3ec-8e90705fbf80" providerId="ADAL" clId="{B52CF1A8-3895-427B-A9D9-AB62354CB09F}" dt="2025-02-05T22:30:39.350" v="509"/>
          <ac:spMkLst>
            <pc:docMk/>
            <pc:sldMk cId="1177939773" sldId="259"/>
            <ac:spMk id="3" creationId="{50EA4D4E-1DAE-9ECE-5F13-5C88EFB2A9A3}"/>
          </ac:spMkLst>
        </pc:spChg>
        <pc:spChg chg="add mod">
          <ac:chgData name="Brandon W. Thomas" userId="c66643de-298f-44ed-b3ec-8e90705fbf80" providerId="ADAL" clId="{B52CF1A8-3895-427B-A9D9-AB62354CB09F}" dt="2025-02-05T22:31:48.727" v="698" actId="20577"/>
          <ac:spMkLst>
            <pc:docMk/>
            <pc:sldMk cId="1177939773" sldId="259"/>
            <ac:spMk id="8" creationId="{1D580A2D-D0E8-68C9-4D28-FD47D491CE74}"/>
          </ac:spMkLst>
        </pc:spChg>
        <pc:spChg chg="add">
          <ac:chgData name="Brandon W. Thomas" userId="c66643de-298f-44ed-b3ec-8e90705fbf80" providerId="ADAL" clId="{B52CF1A8-3895-427B-A9D9-AB62354CB09F}" dt="2025-02-05T22:30:44.013" v="510" actId="26606"/>
          <ac:spMkLst>
            <pc:docMk/>
            <pc:sldMk cId="1177939773" sldId="259"/>
            <ac:spMk id="11" creationId="{BA2EA6A6-CD0C-4CFD-8EC2-AA44F9870331}"/>
          </ac:spMkLst>
        </pc:spChg>
        <pc:picChg chg="add mod">
          <ac:chgData name="Brandon W. Thomas" userId="c66643de-298f-44ed-b3ec-8e90705fbf80" providerId="ADAL" clId="{B52CF1A8-3895-427B-A9D9-AB62354CB09F}" dt="2025-02-05T22:30:44.013" v="510" actId="26606"/>
          <ac:picMkLst>
            <pc:docMk/>
            <pc:sldMk cId="1177939773" sldId="259"/>
            <ac:picMk id="4" creationId="{39F0CD46-ABA4-B528-19BD-75C58D8EB736}"/>
          </ac:picMkLst>
        </pc:picChg>
      </pc:sldChg>
      <pc:sldChg chg="addSp delSp modSp new mod setBg">
        <pc:chgData name="Brandon W. Thomas" userId="c66643de-298f-44ed-b3ec-8e90705fbf80" providerId="ADAL" clId="{B52CF1A8-3895-427B-A9D9-AB62354CB09F}" dt="2025-02-05T22:33:15.080" v="729" actId="26606"/>
        <pc:sldMkLst>
          <pc:docMk/>
          <pc:sldMk cId="2220748013" sldId="260"/>
        </pc:sldMkLst>
        <pc:spChg chg="mod">
          <ac:chgData name="Brandon W. Thomas" userId="c66643de-298f-44ed-b3ec-8e90705fbf80" providerId="ADAL" clId="{B52CF1A8-3895-427B-A9D9-AB62354CB09F}" dt="2025-02-05T22:33:15.080" v="729" actId="26606"/>
          <ac:spMkLst>
            <pc:docMk/>
            <pc:sldMk cId="2220748013" sldId="260"/>
            <ac:spMk id="2" creationId="{774DD9B5-F591-0479-F731-266D7F919054}"/>
          </ac:spMkLst>
        </pc:spChg>
        <pc:spChg chg="del">
          <ac:chgData name="Brandon W. Thomas" userId="c66643de-298f-44ed-b3ec-8e90705fbf80" providerId="ADAL" clId="{B52CF1A8-3895-427B-A9D9-AB62354CB09F}" dt="2025-02-05T22:32:47.669" v="699"/>
          <ac:spMkLst>
            <pc:docMk/>
            <pc:sldMk cId="2220748013" sldId="260"/>
            <ac:spMk id="3" creationId="{3C564369-8FDF-4FCE-EDA2-D00381690591}"/>
          </ac:spMkLst>
        </pc:spChg>
        <pc:spChg chg="add">
          <ac:chgData name="Brandon W. Thomas" userId="c66643de-298f-44ed-b3ec-8e90705fbf80" providerId="ADAL" clId="{B52CF1A8-3895-427B-A9D9-AB62354CB09F}" dt="2025-02-05T22:33:15.080" v="729" actId="26606"/>
          <ac:spMkLst>
            <pc:docMk/>
            <pc:sldMk cId="2220748013" sldId="260"/>
            <ac:spMk id="9" creationId="{79CBD3C9-4E66-426D-948E-7CF4778107E8}"/>
          </ac:spMkLst>
        </pc:spChg>
        <pc:spChg chg="add">
          <ac:chgData name="Brandon W. Thomas" userId="c66643de-298f-44ed-b3ec-8e90705fbf80" providerId="ADAL" clId="{B52CF1A8-3895-427B-A9D9-AB62354CB09F}" dt="2025-02-05T22:33:15.080" v="729" actId="26606"/>
          <ac:spMkLst>
            <pc:docMk/>
            <pc:sldMk cId="2220748013" sldId="260"/>
            <ac:spMk id="11" creationId="{DDB95FCF-AD96-482F-9FB8-CD95725E6EFF}"/>
          </ac:spMkLst>
        </pc:spChg>
        <pc:spChg chg="add">
          <ac:chgData name="Brandon W. Thomas" userId="c66643de-298f-44ed-b3ec-8e90705fbf80" providerId="ADAL" clId="{B52CF1A8-3895-427B-A9D9-AB62354CB09F}" dt="2025-02-05T22:33:15.080" v="729" actId="26606"/>
          <ac:spMkLst>
            <pc:docMk/>
            <pc:sldMk cId="2220748013" sldId="260"/>
            <ac:spMk id="15" creationId="{24AF37F0-1E8F-443E-AA28-4BC6348204B4}"/>
          </ac:spMkLst>
        </pc:spChg>
        <pc:spChg chg="add">
          <ac:chgData name="Brandon W. Thomas" userId="c66643de-298f-44ed-b3ec-8e90705fbf80" providerId="ADAL" clId="{B52CF1A8-3895-427B-A9D9-AB62354CB09F}" dt="2025-02-05T22:33:15.080" v="729" actId="26606"/>
          <ac:spMkLst>
            <pc:docMk/>
            <pc:sldMk cId="2220748013" sldId="260"/>
            <ac:spMk id="17" creationId="{3DBE9D54-6250-40F2-A23A-F9CEBF5F9196}"/>
          </ac:spMkLst>
        </pc:spChg>
        <pc:picChg chg="add mod">
          <ac:chgData name="Brandon W. Thomas" userId="c66643de-298f-44ed-b3ec-8e90705fbf80" providerId="ADAL" clId="{B52CF1A8-3895-427B-A9D9-AB62354CB09F}" dt="2025-02-05T22:33:15.080" v="729" actId="26606"/>
          <ac:picMkLst>
            <pc:docMk/>
            <pc:sldMk cId="2220748013" sldId="260"/>
            <ac:picMk id="4" creationId="{7DF95003-AEB9-F22D-CB7E-786414050508}"/>
          </ac:picMkLst>
        </pc:picChg>
        <pc:cxnChg chg="add">
          <ac:chgData name="Brandon W. Thomas" userId="c66643de-298f-44ed-b3ec-8e90705fbf80" providerId="ADAL" clId="{B52CF1A8-3895-427B-A9D9-AB62354CB09F}" dt="2025-02-05T22:33:15.080" v="729" actId="26606"/>
          <ac:cxnSpMkLst>
            <pc:docMk/>
            <pc:sldMk cId="2220748013" sldId="260"/>
            <ac:cxnSpMk id="13" creationId="{64EEEC00-AD80-4734-BEE6-04CBDEC830C9}"/>
          </ac:cxnSpMkLst>
        </pc:cxnChg>
        <pc:cxnChg chg="add">
          <ac:chgData name="Brandon W. Thomas" userId="c66643de-298f-44ed-b3ec-8e90705fbf80" providerId="ADAL" clId="{B52CF1A8-3895-427B-A9D9-AB62354CB09F}" dt="2025-02-05T22:33:15.080" v="729" actId="26606"/>
          <ac:cxnSpMkLst>
            <pc:docMk/>
            <pc:sldMk cId="2220748013" sldId="260"/>
            <ac:cxnSpMk id="19" creationId="{E46E6328-0D82-4747-8B39-60373321BB39}"/>
          </ac:cxnSpMkLst>
        </pc:cxnChg>
      </pc:sldChg>
      <pc:sldChg chg="addSp delSp modSp new mod setBg">
        <pc:chgData name="Brandon W. Thomas" userId="c66643de-298f-44ed-b3ec-8e90705fbf80" providerId="ADAL" clId="{B52CF1A8-3895-427B-A9D9-AB62354CB09F}" dt="2025-02-05T22:33:58.522" v="747" actId="26606"/>
        <pc:sldMkLst>
          <pc:docMk/>
          <pc:sldMk cId="3403496750" sldId="261"/>
        </pc:sldMkLst>
        <pc:spChg chg="mod ord">
          <ac:chgData name="Brandon W. Thomas" userId="c66643de-298f-44ed-b3ec-8e90705fbf80" providerId="ADAL" clId="{B52CF1A8-3895-427B-A9D9-AB62354CB09F}" dt="2025-02-05T22:33:58.522" v="747" actId="26606"/>
          <ac:spMkLst>
            <pc:docMk/>
            <pc:sldMk cId="3403496750" sldId="261"/>
            <ac:spMk id="2" creationId="{6E4BBF6E-F257-F06B-95CA-03610C3F00AC}"/>
          </ac:spMkLst>
        </pc:spChg>
        <pc:spChg chg="del">
          <ac:chgData name="Brandon W. Thomas" userId="c66643de-298f-44ed-b3ec-8e90705fbf80" providerId="ADAL" clId="{B52CF1A8-3895-427B-A9D9-AB62354CB09F}" dt="2025-02-05T22:33:28.287" v="730"/>
          <ac:spMkLst>
            <pc:docMk/>
            <pc:sldMk cId="3403496750" sldId="261"/>
            <ac:spMk id="3" creationId="{1E937168-D89B-A187-A061-FA01899743F5}"/>
          </ac:spMkLst>
        </pc:spChg>
        <pc:spChg chg="add del">
          <ac:chgData name="Brandon W. Thomas" userId="c66643de-298f-44ed-b3ec-8e90705fbf80" providerId="ADAL" clId="{B52CF1A8-3895-427B-A9D9-AB62354CB09F}" dt="2025-02-05T22:33:58.512" v="746" actId="26606"/>
          <ac:spMkLst>
            <pc:docMk/>
            <pc:sldMk cId="3403496750" sldId="261"/>
            <ac:spMk id="8" creationId="{C5772089-6264-4547-1125-61BDAF1318A3}"/>
          </ac:spMkLst>
        </pc:spChg>
        <pc:spChg chg="add del">
          <ac:chgData name="Brandon W. Thomas" userId="c66643de-298f-44ed-b3ec-8e90705fbf80" providerId="ADAL" clId="{B52CF1A8-3895-427B-A9D9-AB62354CB09F}" dt="2025-02-05T22:33:53.055" v="742" actId="26606"/>
          <ac:spMkLst>
            <pc:docMk/>
            <pc:sldMk cId="3403496750" sldId="261"/>
            <ac:spMk id="9" creationId="{79CBD3C9-4E66-426D-948E-7CF4778107E8}"/>
          </ac:spMkLst>
        </pc:spChg>
        <pc:spChg chg="add del">
          <ac:chgData name="Brandon W. Thomas" userId="c66643de-298f-44ed-b3ec-8e90705fbf80" providerId="ADAL" clId="{B52CF1A8-3895-427B-A9D9-AB62354CB09F}" dt="2025-02-05T22:33:53.055" v="742" actId="26606"/>
          <ac:spMkLst>
            <pc:docMk/>
            <pc:sldMk cId="3403496750" sldId="261"/>
            <ac:spMk id="11" creationId="{DDB95FCF-AD96-482F-9FB8-CD95725E6EFF}"/>
          </ac:spMkLst>
        </pc:spChg>
        <pc:spChg chg="add del">
          <ac:chgData name="Brandon W. Thomas" userId="c66643de-298f-44ed-b3ec-8e90705fbf80" providerId="ADAL" clId="{B52CF1A8-3895-427B-A9D9-AB62354CB09F}" dt="2025-02-05T22:33:53.055" v="742" actId="26606"/>
          <ac:spMkLst>
            <pc:docMk/>
            <pc:sldMk cId="3403496750" sldId="261"/>
            <ac:spMk id="15" creationId="{24AF37F0-1E8F-443E-AA28-4BC6348204B4}"/>
          </ac:spMkLst>
        </pc:spChg>
        <pc:spChg chg="add del">
          <ac:chgData name="Brandon W. Thomas" userId="c66643de-298f-44ed-b3ec-8e90705fbf80" providerId="ADAL" clId="{B52CF1A8-3895-427B-A9D9-AB62354CB09F}" dt="2025-02-05T22:33:53.055" v="742" actId="26606"/>
          <ac:spMkLst>
            <pc:docMk/>
            <pc:sldMk cId="3403496750" sldId="261"/>
            <ac:spMk id="17" creationId="{3DBE9D54-6250-40F2-A23A-F9CEBF5F9196}"/>
          </ac:spMkLst>
        </pc:spChg>
        <pc:spChg chg="add del">
          <ac:chgData name="Brandon W. Thomas" userId="c66643de-298f-44ed-b3ec-8e90705fbf80" providerId="ADAL" clId="{B52CF1A8-3895-427B-A9D9-AB62354CB09F}" dt="2025-02-05T22:33:55.368" v="744" actId="26606"/>
          <ac:spMkLst>
            <pc:docMk/>
            <pc:sldMk cId="3403496750" sldId="261"/>
            <ac:spMk id="21" creationId="{809C0BCD-BEE9-423F-A51C-BCCD8E5EAADA}"/>
          </ac:spMkLst>
        </pc:spChg>
        <pc:spChg chg="add del">
          <ac:chgData name="Brandon W. Thomas" userId="c66643de-298f-44ed-b3ec-8e90705fbf80" providerId="ADAL" clId="{B52CF1A8-3895-427B-A9D9-AB62354CB09F}" dt="2025-02-05T22:33:55.368" v="744" actId="26606"/>
          <ac:spMkLst>
            <pc:docMk/>
            <pc:sldMk cId="3403496750" sldId="261"/>
            <ac:spMk id="22" creationId="{9998D094-42B2-42BA-AA14-E8FBE073A5D8}"/>
          </ac:spMkLst>
        </pc:spChg>
        <pc:spChg chg="add del">
          <ac:chgData name="Brandon W. Thomas" userId="c66643de-298f-44ed-b3ec-8e90705fbf80" providerId="ADAL" clId="{B52CF1A8-3895-427B-A9D9-AB62354CB09F}" dt="2025-02-05T22:33:55.368" v="744" actId="26606"/>
          <ac:spMkLst>
            <pc:docMk/>
            <pc:sldMk cId="3403496750" sldId="261"/>
            <ac:spMk id="24" creationId="{F7726A94-1EF0-4D91-B7BF-C033E3D6E51B}"/>
          </ac:spMkLst>
        </pc:spChg>
        <pc:spChg chg="add del">
          <ac:chgData name="Brandon W. Thomas" userId="c66643de-298f-44ed-b3ec-8e90705fbf80" providerId="ADAL" clId="{B52CF1A8-3895-427B-A9D9-AB62354CB09F}" dt="2025-02-05T22:33:55.368" v="744" actId="26606"/>
          <ac:spMkLst>
            <pc:docMk/>
            <pc:sldMk cId="3403496750" sldId="261"/>
            <ac:spMk id="26" creationId="{24FB4153-1E3E-4AE9-8306-E8C292894B04}"/>
          </ac:spMkLst>
        </pc:spChg>
        <pc:spChg chg="add del">
          <ac:chgData name="Brandon W. Thomas" userId="c66643de-298f-44ed-b3ec-8e90705fbf80" providerId="ADAL" clId="{B52CF1A8-3895-427B-A9D9-AB62354CB09F}" dt="2025-02-05T22:33:58.512" v="746" actId="26606"/>
          <ac:spMkLst>
            <pc:docMk/>
            <pc:sldMk cId="3403496750" sldId="261"/>
            <ac:spMk id="28" creationId="{BA2EA6A6-CD0C-4CFD-8EC2-AA44F9870331}"/>
          </ac:spMkLst>
        </pc:spChg>
        <pc:spChg chg="add">
          <ac:chgData name="Brandon W. Thomas" userId="c66643de-298f-44ed-b3ec-8e90705fbf80" providerId="ADAL" clId="{B52CF1A8-3895-427B-A9D9-AB62354CB09F}" dt="2025-02-05T22:33:58.522" v="747" actId="26606"/>
          <ac:spMkLst>
            <pc:docMk/>
            <pc:sldMk cId="3403496750" sldId="261"/>
            <ac:spMk id="30" creationId="{79CBD3C9-4E66-426D-948E-7CF4778107E8}"/>
          </ac:spMkLst>
        </pc:spChg>
        <pc:spChg chg="add">
          <ac:chgData name="Brandon W. Thomas" userId="c66643de-298f-44ed-b3ec-8e90705fbf80" providerId="ADAL" clId="{B52CF1A8-3895-427B-A9D9-AB62354CB09F}" dt="2025-02-05T22:33:58.522" v="747" actId="26606"/>
          <ac:spMkLst>
            <pc:docMk/>
            <pc:sldMk cId="3403496750" sldId="261"/>
            <ac:spMk id="31" creationId="{DDB95FCF-AD96-482F-9FB8-CD95725E6EFF}"/>
          </ac:spMkLst>
        </pc:spChg>
        <pc:spChg chg="add">
          <ac:chgData name="Brandon W. Thomas" userId="c66643de-298f-44ed-b3ec-8e90705fbf80" providerId="ADAL" clId="{B52CF1A8-3895-427B-A9D9-AB62354CB09F}" dt="2025-02-05T22:33:58.522" v="747" actId="26606"/>
          <ac:spMkLst>
            <pc:docMk/>
            <pc:sldMk cId="3403496750" sldId="261"/>
            <ac:spMk id="33" creationId="{24AF37F0-1E8F-443E-AA28-4BC6348204B4}"/>
          </ac:spMkLst>
        </pc:spChg>
        <pc:spChg chg="add">
          <ac:chgData name="Brandon W. Thomas" userId="c66643de-298f-44ed-b3ec-8e90705fbf80" providerId="ADAL" clId="{B52CF1A8-3895-427B-A9D9-AB62354CB09F}" dt="2025-02-05T22:33:58.522" v="747" actId="26606"/>
          <ac:spMkLst>
            <pc:docMk/>
            <pc:sldMk cId="3403496750" sldId="261"/>
            <ac:spMk id="34" creationId="{3DBE9D54-6250-40F2-A23A-F9CEBF5F9196}"/>
          </ac:spMkLst>
        </pc:spChg>
        <pc:picChg chg="add mod">
          <ac:chgData name="Brandon W. Thomas" userId="c66643de-298f-44ed-b3ec-8e90705fbf80" providerId="ADAL" clId="{B52CF1A8-3895-427B-A9D9-AB62354CB09F}" dt="2025-02-05T22:33:58.522" v="747" actId="26606"/>
          <ac:picMkLst>
            <pc:docMk/>
            <pc:sldMk cId="3403496750" sldId="261"/>
            <ac:picMk id="4" creationId="{CF3761D4-F095-44D9-8168-E2CB117DCAC1}"/>
          </ac:picMkLst>
        </pc:picChg>
        <pc:cxnChg chg="add del">
          <ac:chgData name="Brandon W. Thomas" userId="c66643de-298f-44ed-b3ec-8e90705fbf80" providerId="ADAL" clId="{B52CF1A8-3895-427B-A9D9-AB62354CB09F}" dt="2025-02-05T22:33:53.055" v="742" actId="26606"/>
          <ac:cxnSpMkLst>
            <pc:docMk/>
            <pc:sldMk cId="3403496750" sldId="261"/>
            <ac:cxnSpMk id="13" creationId="{64EEEC00-AD80-4734-BEE6-04CBDEC830C9}"/>
          </ac:cxnSpMkLst>
        </pc:cxnChg>
        <pc:cxnChg chg="add del">
          <ac:chgData name="Brandon W. Thomas" userId="c66643de-298f-44ed-b3ec-8e90705fbf80" providerId="ADAL" clId="{B52CF1A8-3895-427B-A9D9-AB62354CB09F}" dt="2025-02-05T22:33:53.055" v="742" actId="26606"/>
          <ac:cxnSpMkLst>
            <pc:docMk/>
            <pc:sldMk cId="3403496750" sldId="261"/>
            <ac:cxnSpMk id="19" creationId="{E46E6328-0D82-4747-8B39-60373321BB39}"/>
          </ac:cxnSpMkLst>
        </pc:cxnChg>
        <pc:cxnChg chg="add del">
          <ac:chgData name="Brandon W. Thomas" userId="c66643de-298f-44ed-b3ec-8e90705fbf80" providerId="ADAL" clId="{B52CF1A8-3895-427B-A9D9-AB62354CB09F}" dt="2025-02-05T22:33:55.368" v="744" actId="26606"/>
          <ac:cxnSpMkLst>
            <pc:docMk/>
            <pc:sldMk cId="3403496750" sldId="261"/>
            <ac:cxnSpMk id="23" creationId="{8465D64B-59F4-4BDC-B833-A17EF1E04697}"/>
          </ac:cxnSpMkLst>
        </pc:cxnChg>
        <pc:cxnChg chg="add del">
          <ac:chgData name="Brandon W. Thomas" userId="c66643de-298f-44ed-b3ec-8e90705fbf80" providerId="ADAL" clId="{B52CF1A8-3895-427B-A9D9-AB62354CB09F}" dt="2025-02-05T22:33:55.368" v="744" actId="26606"/>
          <ac:cxnSpMkLst>
            <pc:docMk/>
            <pc:sldMk cId="3403496750" sldId="261"/>
            <ac:cxnSpMk id="25" creationId="{98F0650C-11DF-45E6-8EC2-E3B298F0D80A}"/>
          </ac:cxnSpMkLst>
        </pc:cxnChg>
        <pc:cxnChg chg="add">
          <ac:chgData name="Brandon W. Thomas" userId="c66643de-298f-44ed-b3ec-8e90705fbf80" providerId="ADAL" clId="{B52CF1A8-3895-427B-A9D9-AB62354CB09F}" dt="2025-02-05T22:33:58.522" v="747" actId="26606"/>
          <ac:cxnSpMkLst>
            <pc:docMk/>
            <pc:sldMk cId="3403496750" sldId="261"/>
            <ac:cxnSpMk id="32" creationId="{64EEEC00-AD80-4734-BEE6-04CBDEC830C9}"/>
          </ac:cxnSpMkLst>
        </pc:cxnChg>
        <pc:cxnChg chg="add">
          <ac:chgData name="Brandon W. Thomas" userId="c66643de-298f-44ed-b3ec-8e90705fbf80" providerId="ADAL" clId="{B52CF1A8-3895-427B-A9D9-AB62354CB09F}" dt="2025-02-05T22:33:58.522" v="747" actId="26606"/>
          <ac:cxnSpMkLst>
            <pc:docMk/>
            <pc:sldMk cId="3403496750" sldId="261"/>
            <ac:cxnSpMk id="35" creationId="{E46E6328-0D82-4747-8B39-60373321BB39}"/>
          </ac:cxnSpMkLst>
        </pc:cxnChg>
      </pc:sldChg>
      <pc:sldChg chg="modSp new mod">
        <pc:chgData name="Brandon W. Thomas" userId="c66643de-298f-44ed-b3ec-8e90705fbf80" providerId="ADAL" clId="{B52CF1A8-3895-427B-A9D9-AB62354CB09F}" dt="2025-02-05T22:12:18.103" v="255" actId="20577"/>
        <pc:sldMkLst>
          <pc:docMk/>
          <pc:sldMk cId="4170736694" sldId="262"/>
        </pc:sldMkLst>
        <pc:spChg chg="mod">
          <ac:chgData name="Brandon W. Thomas" userId="c66643de-298f-44ed-b3ec-8e90705fbf80" providerId="ADAL" clId="{B52CF1A8-3895-427B-A9D9-AB62354CB09F}" dt="2025-02-05T22:10:57.072" v="216" actId="20577"/>
          <ac:spMkLst>
            <pc:docMk/>
            <pc:sldMk cId="4170736694" sldId="262"/>
            <ac:spMk id="2" creationId="{990E8272-3079-7F7E-2651-DCE6FB26E1DB}"/>
          </ac:spMkLst>
        </pc:spChg>
        <pc:spChg chg="mod">
          <ac:chgData name="Brandon W. Thomas" userId="c66643de-298f-44ed-b3ec-8e90705fbf80" providerId="ADAL" clId="{B52CF1A8-3895-427B-A9D9-AB62354CB09F}" dt="2025-02-05T22:12:18.103" v="255" actId="20577"/>
          <ac:spMkLst>
            <pc:docMk/>
            <pc:sldMk cId="4170736694" sldId="262"/>
            <ac:spMk id="3" creationId="{3B3CE99E-5FC7-51CA-B270-93CE80B5B872}"/>
          </ac:spMkLst>
        </pc:spChg>
      </pc:sldChg>
      <pc:sldChg chg="addSp delSp modSp new mod setBg">
        <pc:chgData name="Brandon W. Thomas" userId="c66643de-298f-44ed-b3ec-8e90705fbf80" providerId="ADAL" clId="{B52CF1A8-3895-427B-A9D9-AB62354CB09F}" dt="2025-02-05T22:30:19.178" v="508" actId="6549"/>
        <pc:sldMkLst>
          <pc:docMk/>
          <pc:sldMk cId="2688731220" sldId="263"/>
        </pc:sldMkLst>
        <pc:spChg chg="mod">
          <ac:chgData name="Brandon W. Thomas" userId="c66643de-298f-44ed-b3ec-8e90705fbf80" providerId="ADAL" clId="{B52CF1A8-3895-427B-A9D9-AB62354CB09F}" dt="2025-02-05T22:29:29.334" v="503" actId="26606"/>
          <ac:spMkLst>
            <pc:docMk/>
            <pc:sldMk cId="2688731220" sldId="263"/>
            <ac:spMk id="2" creationId="{FCF600E7-203F-9135-FEE9-E97D4EE0A930}"/>
          </ac:spMkLst>
        </pc:spChg>
        <pc:spChg chg="del">
          <ac:chgData name="Brandon W. Thomas" userId="c66643de-298f-44ed-b3ec-8e90705fbf80" providerId="ADAL" clId="{B52CF1A8-3895-427B-A9D9-AB62354CB09F}" dt="2025-02-05T22:29:02.921" v="481"/>
          <ac:spMkLst>
            <pc:docMk/>
            <pc:sldMk cId="2688731220" sldId="263"/>
            <ac:spMk id="3" creationId="{11394BAA-8687-43A9-2082-C6FD1B16F7AD}"/>
          </ac:spMkLst>
        </pc:spChg>
        <pc:spChg chg="mod">
          <ac:chgData name="Brandon W. Thomas" userId="c66643de-298f-44ed-b3ec-8e90705fbf80" providerId="ADAL" clId="{B52CF1A8-3895-427B-A9D9-AB62354CB09F}" dt="2025-02-05T22:30:19.178" v="508" actId="6549"/>
          <ac:spMkLst>
            <pc:docMk/>
            <pc:sldMk cId="2688731220" sldId="263"/>
            <ac:spMk id="4" creationId="{3D321C82-389E-E130-2A75-DAB48D9CC5F2}"/>
          </ac:spMkLst>
        </pc:spChg>
        <pc:spChg chg="add">
          <ac:chgData name="Brandon W. Thomas" userId="c66643de-298f-44ed-b3ec-8e90705fbf80" providerId="ADAL" clId="{B52CF1A8-3895-427B-A9D9-AB62354CB09F}" dt="2025-02-05T22:29:29.334" v="503" actId="26606"/>
          <ac:spMkLst>
            <pc:docMk/>
            <pc:sldMk cId="2688731220" sldId="263"/>
            <ac:spMk id="10" creationId="{809C0BCD-BEE9-423F-A51C-BCCD8E5EAADA}"/>
          </ac:spMkLst>
        </pc:spChg>
        <pc:picChg chg="add mod">
          <ac:chgData name="Brandon W. Thomas" userId="c66643de-298f-44ed-b3ec-8e90705fbf80" providerId="ADAL" clId="{B52CF1A8-3895-427B-A9D9-AB62354CB09F}" dt="2025-02-05T22:29:29.334" v="503" actId="26606"/>
          <ac:picMkLst>
            <pc:docMk/>
            <pc:sldMk cId="2688731220" sldId="263"/>
            <ac:picMk id="5" creationId="{20AEFE85-B9F0-C922-94A2-25CB9E156AD5}"/>
          </ac:picMkLst>
        </pc:picChg>
      </pc:sldChg>
      <pc:sldChg chg="addSp delSp modSp new mod setBg">
        <pc:chgData name="Brandon W. Thomas" userId="c66643de-298f-44ed-b3ec-8e90705fbf80" providerId="ADAL" clId="{B52CF1A8-3895-427B-A9D9-AB62354CB09F}" dt="2025-02-05T22:35:07.189" v="763" actId="20577"/>
        <pc:sldMkLst>
          <pc:docMk/>
          <pc:sldMk cId="2135979258" sldId="264"/>
        </pc:sldMkLst>
        <pc:spChg chg="mod">
          <ac:chgData name="Brandon W. Thomas" userId="c66643de-298f-44ed-b3ec-8e90705fbf80" providerId="ADAL" clId="{B52CF1A8-3895-427B-A9D9-AB62354CB09F}" dt="2025-02-05T22:35:07.189" v="763" actId="20577"/>
          <ac:spMkLst>
            <pc:docMk/>
            <pc:sldMk cId="2135979258" sldId="264"/>
            <ac:spMk id="2" creationId="{BB9E19F6-61F2-B391-A9B8-A43870CB188C}"/>
          </ac:spMkLst>
        </pc:spChg>
        <pc:spChg chg="del">
          <ac:chgData name="Brandon W. Thomas" userId="c66643de-298f-44ed-b3ec-8e90705fbf80" providerId="ADAL" clId="{B52CF1A8-3895-427B-A9D9-AB62354CB09F}" dt="2025-02-05T22:34:35.805" v="749"/>
          <ac:spMkLst>
            <pc:docMk/>
            <pc:sldMk cId="2135979258" sldId="264"/>
            <ac:spMk id="3" creationId="{86F4FC48-F791-418F-91EF-DF795B8526D7}"/>
          </ac:spMkLst>
        </pc:spChg>
        <pc:spChg chg="add del">
          <ac:chgData name="Brandon W. Thomas" userId="c66643de-298f-44ed-b3ec-8e90705fbf80" providerId="ADAL" clId="{B52CF1A8-3895-427B-A9D9-AB62354CB09F}" dt="2025-02-05T22:35:03.944" v="753" actId="26606"/>
          <ac:spMkLst>
            <pc:docMk/>
            <pc:sldMk cId="2135979258" sldId="264"/>
            <ac:spMk id="11" creationId="{6A875D0D-3C9D-4DCD-B596-0CA5384D7D16}"/>
          </ac:spMkLst>
        </pc:spChg>
        <pc:spChg chg="add del">
          <ac:chgData name="Brandon W. Thomas" userId="c66643de-298f-44ed-b3ec-8e90705fbf80" providerId="ADAL" clId="{B52CF1A8-3895-427B-A9D9-AB62354CB09F}" dt="2025-02-05T22:35:03.944" v="753" actId="26606"/>
          <ac:spMkLst>
            <pc:docMk/>
            <pc:sldMk cId="2135979258" sldId="264"/>
            <ac:spMk id="13" creationId="{5C5B5FA5-19AF-46C9-BEE5-FF4F509E2488}"/>
          </ac:spMkLst>
        </pc:spChg>
        <pc:spChg chg="add del">
          <ac:chgData name="Brandon W. Thomas" userId="c66643de-298f-44ed-b3ec-8e90705fbf80" providerId="ADAL" clId="{B52CF1A8-3895-427B-A9D9-AB62354CB09F}" dt="2025-02-05T22:35:03.944" v="753" actId="26606"/>
          <ac:spMkLst>
            <pc:docMk/>
            <pc:sldMk cId="2135979258" sldId="264"/>
            <ac:spMk id="17" creationId="{589CB250-3F20-4756-AAB3-570F6BD9B6F1}"/>
          </ac:spMkLst>
        </pc:spChg>
        <pc:spChg chg="add">
          <ac:chgData name="Brandon W. Thomas" userId="c66643de-298f-44ed-b3ec-8e90705fbf80" providerId="ADAL" clId="{B52CF1A8-3895-427B-A9D9-AB62354CB09F}" dt="2025-02-05T22:35:03.959" v="754" actId="26606"/>
          <ac:spMkLst>
            <pc:docMk/>
            <pc:sldMk cId="2135979258" sldId="264"/>
            <ac:spMk id="21" creationId="{6A875D0D-3C9D-4DCD-B596-0CA5384D7D16}"/>
          </ac:spMkLst>
        </pc:spChg>
        <pc:spChg chg="add">
          <ac:chgData name="Brandon W. Thomas" userId="c66643de-298f-44ed-b3ec-8e90705fbf80" providerId="ADAL" clId="{B52CF1A8-3895-427B-A9D9-AB62354CB09F}" dt="2025-02-05T22:35:03.959" v="754" actId="26606"/>
          <ac:spMkLst>
            <pc:docMk/>
            <pc:sldMk cId="2135979258" sldId="264"/>
            <ac:spMk id="22" creationId="{5C5B5FA5-19AF-46C9-BEE5-FF4F509E2488}"/>
          </ac:spMkLst>
        </pc:spChg>
        <pc:spChg chg="add">
          <ac:chgData name="Brandon W. Thomas" userId="c66643de-298f-44ed-b3ec-8e90705fbf80" providerId="ADAL" clId="{B52CF1A8-3895-427B-A9D9-AB62354CB09F}" dt="2025-02-05T22:35:03.959" v="754" actId="26606"/>
          <ac:spMkLst>
            <pc:docMk/>
            <pc:sldMk cId="2135979258" sldId="264"/>
            <ac:spMk id="25" creationId="{118FEBC3-D934-4EF0-AF44-996F1EAC40E6}"/>
          </ac:spMkLst>
        </pc:spChg>
        <pc:picChg chg="add mod">
          <ac:chgData name="Brandon W. Thomas" userId="c66643de-298f-44ed-b3ec-8e90705fbf80" providerId="ADAL" clId="{B52CF1A8-3895-427B-A9D9-AB62354CB09F}" dt="2025-02-05T22:35:03.959" v="754" actId="26606"/>
          <ac:picMkLst>
            <pc:docMk/>
            <pc:sldMk cId="2135979258" sldId="264"/>
            <ac:picMk id="4" creationId="{599000DD-A7CF-B72C-7FA6-E260F196E0D4}"/>
          </ac:picMkLst>
        </pc:picChg>
        <pc:picChg chg="add mod ord">
          <ac:chgData name="Brandon W. Thomas" userId="c66643de-298f-44ed-b3ec-8e90705fbf80" providerId="ADAL" clId="{B52CF1A8-3895-427B-A9D9-AB62354CB09F}" dt="2025-02-05T22:35:03.959" v="754" actId="26606"/>
          <ac:picMkLst>
            <pc:docMk/>
            <pc:sldMk cId="2135979258" sldId="264"/>
            <ac:picMk id="5" creationId="{E8C2572F-A5E1-0F87-0626-B6584CEA9C7C}"/>
          </ac:picMkLst>
        </pc:picChg>
        <pc:picChg chg="add mod">
          <ac:chgData name="Brandon W. Thomas" userId="c66643de-298f-44ed-b3ec-8e90705fbf80" providerId="ADAL" clId="{B52CF1A8-3895-427B-A9D9-AB62354CB09F}" dt="2025-02-05T22:35:03.959" v="754" actId="26606"/>
          <ac:picMkLst>
            <pc:docMk/>
            <pc:sldMk cId="2135979258" sldId="264"/>
            <ac:picMk id="6" creationId="{A6047978-5667-FD19-906D-D52BCB96FFF7}"/>
          </ac:picMkLst>
        </pc:picChg>
        <pc:cxnChg chg="add del">
          <ac:chgData name="Brandon W. Thomas" userId="c66643de-298f-44ed-b3ec-8e90705fbf80" providerId="ADAL" clId="{B52CF1A8-3895-427B-A9D9-AB62354CB09F}" dt="2025-02-05T22:35:03.944" v="753" actId="26606"/>
          <ac:cxnSpMkLst>
            <pc:docMk/>
            <pc:sldMk cId="2135979258" sldId="264"/>
            <ac:cxnSpMk id="15" creationId="{2C162E4B-773B-41AA-BD90-3EE2C721EEA4}"/>
          </ac:cxnSpMkLst>
        </pc:cxnChg>
        <pc:cxnChg chg="add del">
          <ac:chgData name="Brandon W. Thomas" userId="c66643de-298f-44ed-b3ec-8e90705fbf80" providerId="ADAL" clId="{B52CF1A8-3895-427B-A9D9-AB62354CB09F}" dt="2025-02-05T22:35:03.944" v="753" actId="26606"/>
          <ac:cxnSpMkLst>
            <pc:docMk/>
            <pc:sldMk cId="2135979258" sldId="264"/>
            <ac:cxnSpMk id="19" creationId="{550432CB-9181-43D4-A3C4-71989FBB6BDA}"/>
          </ac:cxnSpMkLst>
        </pc:cxnChg>
        <pc:cxnChg chg="add">
          <ac:chgData name="Brandon W. Thomas" userId="c66643de-298f-44ed-b3ec-8e90705fbf80" providerId="ADAL" clId="{B52CF1A8-3895-427B-A9D9-AB62354CB09F}" dt="2025-02-05T22:35:03.959" v="754" actId="26606"/>
          <ac:cxnSpMkLst>
            <pc:docMk/>
            <pc:sldMk cId="2135979258" sldId="264"/>
            <ac:cxnSpMk id="23" creationId="{2C162E4B-773B-41AA-BD90-3EE2C721EEA4}"/>
          </ac:cxnSpMkLst>
        </pc:cxnChg>
        <pc:cxnChg chg="add">
          <ac:chgData name="Brandon W. Thomas" userId="c66643de-298f-44ed-b3ec-8e90705fbf80" providerId="ADAL" clId="{B52CF1A8-3895-427B-A9D9-AB62354CB09F}" dt="2025-02-05T22:35:03.959" v="754" actId="26606"/>
          <ac:cxnSpMkLst>
            <pc:docMk/>
            <pc:sldMk cId="2135979258" sldId="264"/>
            <ac:cxnSpMk id="24" creationId="{445FB5DD-2BD8-4EA4-896C-C34AB7BFC04C}"/>
          </ac:cxnSpMkLst>
        </pc:cxnChg>
      </pc:sldChg>
      <pc:sldChg chg="modSp new mod">
        <pc:chgData name="Brandon W. Thomas" userId="c66643de-298f-44ed-b3ec-8e90705fbf80" providerId="ADAL" clId="{B52CF1A8-3895-427B-A9D9-AB62354CB09F}" dt="2025-02-05T22:39:02.357" v="1133" actId="20577"/>
        <pc:sldMkLst>
          <pc:docMk/>
          <pc:sldMk cId="904991278" sldId="265"/>
        </pc:sldMkLst>
        <pc:spChg chg="mod">
          <ac:chgData name="Brandon W. Thomas" userId="c66643de-298f-44ed-b3ec-8e90705fbf80" providerId="ADAL" clId="{B52CF1A8-3895-427B-A9D9-AB62354CB09F}" dt="2025-02-05T22:35:40.395" v="771" actId="20577"/>
          <ac:spMkLst>
            <pc:docMk/>
            <pc:sldMk cId="904991278" sldId="265"/>
            <ac:spMk id="2" creationId="{C1AF82AE-8EC6-DE6E-5850-A22A70934A50}"/>
          </ac:spMkLst>
        </pc:spChg>
        <pc:spChg chg="mod">
          <ac:chgData name="Brandon W. Thomas" userId="c66643de-298f-44ed-b3ec-8e90705fbf80" providerId="ADAL" clId="{B52CF1A8-3895-427B-A9D9-AB62354CB09F}" dt="2025-02-05T22:39:02.357" v="1133" actId="20577"/>
          <ac:spMkLst>
            <pc:docMk/>
            <pc:sldMk cId="904991278" sldId="265"/>
            <ac:spMk id="3" creationId="{CBF21F01-B56D-95B4-7662-6B18514C122D}"/>
          </ac:spMkLst>
        </pc:spChg>
      </pc:sldChg>
      <pc:sldMasterChg chg="del delSldLayout">
        <pc:chgData name="Brandon W. Thomas" userId="c66643de-298f-44ed-b3ec-8e90705fbf80" providerId="ADAL" clId="{B52CF1A8-3895-427B-A9D9-AB62354CB09F}" dt="2025-02-05T22:02:45.795" v="0" actId="26606"/>
        <pc:sldMasterMkLst>
          <pc:docMk/>
          <pc:sldMasterMk cId="3760248400" sldId="2147483749"/>
        </pc:sldMasterMkLst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3571818851" sldId="2147483738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660023371" sldId="2147483739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3942910993" sldId="2147483740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2570037674" sldId="2147483741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3605862356" sldId="2147483742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3511671723" sldId="2147483743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421994937" sldId="2147483744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556435407" sldId="2147483745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732183636" sldId="2147483746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4235732879" sldId="2147483747"/>
          </pc:sldLayoutMkLst>
        </pc:sldLayoutChg>
        <pc:sldLayoutChg chg="del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3760248400" sldId="2147483749"/>
            <pc:sldLayoutMk cId="1588289011" sldId="2147483748"/>
          </pc:sldLayoutMkLst>
        </pc:sldLayoutChg>
      </pc:sldMasterChg>
      <pc:sldMasterChg chg="add addSldLayout">
        <pc:chgData name="Brandon W. Thomas" userId="c66643de-298f-44ed-b3ec-8e90705fbf80" providerId="ADAL" clId="{B52CF1A8-3895-427B-A9D9-AB62354CB09F}" dt="2025-02-05T22:02:45.795" v="0" actId="26606"/>
        <pc:sldMasterMkLst>
          <pc:docMk/>
          <pc:sldMasterMk cId="1752055206" sldId="2147483761"/>
        </pc:sldMasterMkLst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3615503230" sldId="2147483750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3489853774" sldId="2147483751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3903905134" sldId="2147483752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2113937235" sldId="2147483753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2871319723" sldId="2147483754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3107169043" sldId="2147483755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723577799" sldId="2147483756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4293330857" sldId="2147483757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2804345434" sldId="2147483758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3425190664" sldId="2147483759"/>
          </pc:sldLayoutMkLst>
        </pc:sldLayoutChg>
        <pc:sldLayoutChg chg="add">
          <pc:chgData name="Brandon W. Thomas" userId="c66643de-298f-44ed-b3ec-8e90705fbf80" providerId="ADAL" clId="{B52CF1A8-3895-427B-A9D9-AB62354CB09F}" dt="2025-02-05T22:02:45.795" v="0" actId="26606"/>
          <pc:sldLayoutMkLst>
            <pc:docMk/>
            <pc:sldMasterMk cId="1752055206" sldId="2147483761"/>
            <pc:sldLayoutMk cId="1596635810" sldId="21474837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444479B-705B-4489-957E-7E8A228BDFA0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1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1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44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37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0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1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8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1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DA38F49-B3E2-4BF0-BEC7-C30D34ABBB8D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breast%2bcanc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4E66CB13-6181-B5A1-E040-E0057E02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4148" b="128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BEF19-406D-B93A-F65C-1883A4745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</a:rPr>
              <a:t>Beyond the Cure: Modeling the Risk of Breast Cancer Recurrence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1F242-B778-F178-4F98-F090AE4E3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Brandon Thomas</a:t>
            </a:r>
          </a:p>
        </p:txBody>
      </p:sp>
    </p:spTree>
    <p:extLst>
      <p:ext uri="{BB962C8B-B14F-4D97-AF65-F5344CB8AC3E}">
        <p14:creationId xmlns:p14="http://schemas.microsoft.com/office/powerpoint/2010/main" val="3018427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8272-3079-7F7E-2651-DCE6FB26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E99E-5FC7-51CA-B270-93CE80B5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Blows, F. M., Driver, K. E., Schmidt, M. K., et al. (2010). Subtyping of breast cancer by immunohistochemistry to investigate a relationship between 	subtype and short and long term survival: a collaborative analysis of data for 10,159 cases from 12 studies. </a:t>
            </a: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PLoS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medicine, 7(5), e1000279.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Early Breast Cancer Trialists' Collaborative Group (EBCTCG). (2021). Long-term outcomes after radiotherapy or surgery for early-stage breast cancer. 	The Lancet Oncology.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Gao, Z., Zhang, Y., </a:t>
            </a: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Styblo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T. M., et al. (2022). Machine learning applications in predicting breast cancer recurrence and treatment response. Cancer 	Informatics, 21, 117693512211073.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Lichman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M.: UCI machine learning repository, University of California, School of Information and Computer Science, Irvine, CA 	(2019). </a:t>
            </a:r>
            <a:r>
              <a:rPr lang="en-US" sz="4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http://archive.ics.uci.edu/ml/datasets/breast+cancer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Yasaka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K., Akai, H., </a:t>
            </a:r>
            <a:r>
              <a:rPr lang="en-US" sz="4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Kunimatsu</a:t>
            </a: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A., et al. (2018). Deep learning with convolutional neural network for differentiation of liver masses at dynamic contrast-	enhanced CT: a preliminary study. Radiology, 286(3), 887-896.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Zhang, X., Yang, P., &amp; Xu, Z. (2020). Applications of machine learning in breast cancer diagnosis and prognosis. Cancer Biology &amp; Medicine, 17(4), 943.</a:t>
            </a:r>
            <a:endParaRPr lang="en-US" sz="4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3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29D19-8E7C-5CCB-F509-FC20A4CE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Purpose/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EBB1-DE9C-028B-E369-21B3602F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Purpose</a:t>
            </a:r>
          </a:p>
          <a:p>
            <a:r>
              <a:rPr lang="en-US" dirty="0"/>
              <a:t>Create a model that allows clinicians to create a personalized treatment plan</a:t>
            </a:r>
          </a:p>
          <a:p>
            <a:r>
              <a:rPr lang="en-US" dirty="0"/>
              <a:t>Improve patient outcomes and enhance survivorship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Research Question(s)</a:t>
            </a:r>
          </a:p>
          <a:p>
            <a:r>
              <a:rPr lang="en-US" dirty="0"/>
              <a:t>What variables are most important in predicting breast cancer recurrence?</a:t>
            </a:r>
          </a:p>
          <a:p>
            <a:r>
              <a:rPr lang="en-US" dirty="0"/>
              <a:t>Can breast cancer be accurately predicted (relative) with the variables included in my dataset?</a:t>
            </a:r>
          </a:p>
        </p:txBody>
      </p:sp>
    </p:spTree>
    <p:extLst>
      <p:ext uri="{BB962C8B-B14F-4D97-AF65-F5344CB8AC3E}">
        <p14:creationId xmlns:p14="http://schemas.microsoft.com/office/powerpoint/2010/main" val="355878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1C69-CC7A-7F89-5598-8331CCAD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Data Description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CD0BB8-3406-1F12-0584-CD2B7DB8C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43524"/>
              </p:ext>
            </p:extLst>
          </p:nvPr>
        </p:nvGraphicFramePr>
        <p:xfrm>
          <a:off x="1143000" y="2570342"/>
          <a:ext cx="9872666" cy="3253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593">
                  <a:extLst>
                    <a:ext uri="{9D8B030D-6E8A-4147-A177-3AD203B41FA5}">
                      <a16:colId xmlns:a16="http://schemas.microsoft.com/office/drawing/2014/main" val="1108966222"/>
                    </a:ext>
                  </a:extLst>
                </a:gridCol>
                <a:gridCol w="1349593">
                  <a:extLst>
                    <a:ext uri="{9D8B030D-6E8A-4147-A177-3AD203B41FA5}">
                      <a16:colId xmlns:a16="http://schemas.microsoft.com/office/drawing/2014/main" val="2127732163"/>
                    </a:ext>
                  </a:extLst>
                </a:gridCol>
                <a:gridCol w="5204431">
                  <a:extLst>
                    <a:ext uri="{9D8B030D-6E8A-4147-A177-3AD203B41FA5}">
                      <a16:colId xmlns:a16="http://schemas.microsoft.com/office/drawing/2014/main" val="4230751928"/>
                    </a:ext>
                  </a:extLst>
                </a:gridCol>
                <a:gridCol w="1969049">
                  <a:extLst>
                    <a:ext uri="{9D8B030D-6E8A-4147-A177-3AD203B41FA5}">
                      <a16:colId xmlns:a16="http://schemas.microsoft.com/office/drawing/2014/main" val="1987800154"/>
                    </a:ext>
                  </a:extLst>
                </a:gridCol>
              </a:tblGrid>
              <a:tr h="2958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Name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Data Type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Possible Values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Percent Missing Data (% of  286)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556982892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Class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No-recurrence-events, recurrence-events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2172795221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Age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10-19, 20-29, 30-39, 40-49, 50-59, 60-69, 70-79, 80-89, 90-99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85695263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Menopause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lt40, ge40, premeno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4133603609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Tumor Size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0-4, 5-9, 10-14, 15-19, 20-24, 25-29, 30-34, 35-39, 40-44, 45-49, 50-54, 55-59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099052762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Inv-Nodes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0-2, 3-5, 6-8, 9-11, 12-14, 15-17, 18-20, 21-23, 24-26, 27-29, 30-32, 33-35, 36-39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40067326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Node-Caps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Yes, no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2.7972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3331794809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Deg-Malig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Ordinal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1, 2, 3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935194884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Breast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Left, Right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2464737448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Breast-Quad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left-up, left-low, right-up, right-low, central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0.3497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3496054745"/>
                  </a:ext>
                </a:extLst>
              </a:tr>
              <a:tr h="295805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Irradiat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Nominal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>
                          <a:effectLst/>
                        </a:rPr>
                        <a:t>Yes, No</a:t>
                      </a:r>
                      <a:endParaRPr lang="en-US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Aft>
                          <a:spcPts val="800"/>
                        </a:spcAft>
                      </a:pPr>
                      <a:r>
                        <a:rPr lang="en-US" sz="1000" kern="100" dirty="0">
                          <a:effectLst/>
                        </a:rPr>
                        <a:t>0</a:t>
                      </a:r>
                      <a:endParaRPr lang="en-US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65" marR="46165" marT="0" marB="0"/>
                </a:tc>
                <a:extLst>
                  <a:ext uri="{0D108BD9-81ED-4DB2-BD59-A6C34878D82A}">
                    <a16:rowId xmlns:a16="http://schemas.microsoft.com/office/drawing/2014/main" val="1400011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2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600E7-203F-9135-FEE9-E97D4EE0A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Correlation Matrix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21C82-389E-E130-2A75-DAB48D9CC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2" y="2546430"/>
            <a:ext cx="5084178" cy="354957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‘invasive nodes’ have a moderate positive correlation with 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class_binary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 (0.3), implying that a greater number of invasive nodes is somewhat linked to a positive classification</a:t>
            </a:r>
          </a:p>
          <a:p>
            <a:pPr marL="285750" indent="-182880">
              <a:lnSpc>
                <a:spcPct val="90000"/>
              </a:lnSpc>
              <a:buFont typeface="Corbel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‘Tumor size’ exhibits a weak positive correlation with ‘invasive nodes’ (0.16) and 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class_binary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 (0.19), suggesting that larger tumors may be slightly associated with a higher likelihood of positive classification and more invasive nodes</a:t>
            </a:r>
            <a:endParaRPr lang="en-US" sz="1800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20AEFE85-B9F0-C922-94A2-25CB9E156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34" b="-1"/>
          <a:stretch/>
        </p:blipFill>
        <p:spPr bwMode="auto">
          <a:xfrm>
            <a:off x="6636743" y="1238487"/>
            <a:ext cx="4741120" cy="44930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8873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5D7F1-42AF-E50C-C8DB-C71E64F1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 dirty="0"/>
              <a:t>Scatterplot</a:t>
            </a:r>
          </a:p>
        </p:txBody>
      </p:sp>
      <p:pic>
        <p:nvPicPr>
          <p:cNvPr id="4" name="Content Placeholder 3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39F0CD46-ABA4-B528-19BD-75C58D8EB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2064" y="1017336"/>
            <a:ext cx="6045576" cy="4821347"/>
          </a:xfrm>
          <a:prstGeom prst="rect">
            <a:avLst/>
          </a:prstGeom>
          <a:noFill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580A2D-D0E8-68C9-4D28-FD47D491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 dirty="0"/>
              <a:t>Slight positive relationship between ‘tumor-size’ and ‘invasive-nodes,’ more so for recurrent cancer cases</a:t>
            </a:r>
          </a:p>
          <a:p>
            <a:r>
              <a:rPr lang="en-US" sz="1600" dirty="0"/>
              <a:t>Generally as tumor size increases, so does invasive nodes</a:t>
            </a:r>
          </a:p>
        </p:txBody>
      </p:sp>
    </p:spTree>
    <p:extLst>
      <p:ext uri="{BB962C8B-B14F-4D97-AF65-F5344CB8AC3E}">
        <p14:creationId xmlns:p14="http://schemas.microsoft.com/office/powerpoint/2010/main" val="11779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74DD9B5-F591-0479-F731-266D7F91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4600" b="1" cap="all"/>
              <a:t>Probability Density Functions</a:t>
            </a:r>
          </a:p>
        </p:txBody>
      </p:sp>
      <p:pic>
        <p:nvPicPr>
          <p:cNvPr id="4" name="Content Placeholder 3" descr="A graph with a line&#10;&#10;Description automatically generated">
            <a:extLst>
              <a:ext uri="{FF2B5EF4-FFF2-40B4-BE49-F238E27FC236}">
                <a16:creationId xmlns:a16="http://schemas.microsoft.com/office/drawing/2014/main" id="{7DF95003-AEB9-F22D-CB7E-786414050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841" y="741172"/>
            <a:ext cx="9938317" cy="3279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74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4BBF6E-F257-F06B-95CA-03610C3F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Bar Charts</a:t>
            </a:r>
          </a:p>
        </p:txBody>
      </p:sp>
      <p:pic>
        <p:nvPicPr>
          <p:cNvPr id="4" name="Content Placeholder 3" descr="A group of blue bars&#10;&#10;Description automatically generated">
            <a:extLst>
              <a:ext uri="{FF2B5EF4-FFF2-40B4-BE49-F238E27FC236}">
                <a16:creationId xmlns:a16="http://schemas.microsoft.com/office/drawing/2014/main" id="{CF3761D4-F095-44D9-8168-E2CB117DC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0103" y="741172"/>
            <a:ext cx="4931794" cy="32796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349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A875D0D-3C9D-4DCD-B596-0CA5384D7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B5FA5-19AF-46C9-BEE5-FF4F509E2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162E4B-773B-41AA-BD90-3EE2C721E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5FB5DD-2BD8-4EA4-896C-C34AB7BFC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B9E19F6-61F2-B391-A9B8-A43870CB1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dirty="0">
                <a:solidFill>
                  <a:srgbClr val="FFFFFF"/>
                </a:solidFill>
              </a:rPr>
              <a:t>Heat maps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8FEBC3-D934-4EF0-AF44-996F1EAC4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Content Placeholder 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599000DD-A7CF-B72C-7FA6-E260F196E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74" y="789618"/>
            <a:ext cx="3427758" cy="2905024"/>
          </a:xfrm>
          <a:prstGeom prst="rect">
            <a:avLst/>
          </a:prstGeom>
          <a:noFill/>
        </p:spPr>
      </p:pic>
      <p:pic>
        <p:nvPicPr>
          <p:cNvPr id="6" name="Picture 5" descr="A graph of a comparison of menopause and recurrence proportions&#10;&#10;AI-generated content may be incorrect.">
            <a:extLst>
              <a:ext uri="{FF2B5EF4-FFF2-40B4-BE49-F238E27FC236}">
                <a16:creationId xmlns:a16="http://schemas.microsoft.com/office/drawing/2014/main" id="{A6047978-5667-FD19-906D-D52BCB96F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04398" y="779535"/>
            <a:ext cx="3427758" cy="2905024"/>
          </a:xfrm>
          <a:prstGeom prst="rect">
            <a:avLst/>
          </a:prstGeom>
          <a:noFill/>
        </p:spPr>
      </p:pic>
      <p:pic>
        <p:nvPicPr>
          <p:cNvPr id="5" name="Picture 4" descr="A green squares with white text&#10;&#10;AI-generated content may be incorrect.">
            <a:extLst>
              <a:ext uri="{FF2B5EF4-FFF2-40B4-BE49-F238E27FC236}">
                <a16:creationId xmlns:a16="http://schemas.microsoft.com/office/drawing/2014/main" id="{E8C2572F-A5E1-0F87-0626-B6584CEA9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93023" y="779535"/>
            <a:ext cx="3427758" cy="29050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597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82AE-8EC6-DE6E-5850-A22A7093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1F01-B56D-95B4-7662-6B18514C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Key Findings</a:t>
            </a:r>
          </a:p>
          <a:p>
            <a:r>
              <a:rPr lang="en-US" dirty="0"/>
              <a:t>No cancer recurrence in patients with menopause before age 40</a:t>
            </a:r>
          </a:p>
          <a:p>
            <a:r>
              <a:rPr lang="en-US" dirty="0"/>
              <a:t>Higher recurrence rates in:</a:t>
            </a:r>
          </a:p>
          <a:p>
            <a:pPr lvl="1"/>
            <a:r>
              <a:rPr lang="en-US" dirty="0"/>
              <a:t>Left breast cancer</a:t>
            </a:r>
          </a:p>
          <a:p>
            <a:pPr lvl="1"/>
            <a:r>
              <a:rPr lang="en-US" dirty="0"/>
              <a:t>Right upper tumor localization</a:t>
            </a:r>
          </a:p>
          <a:p>
            <a:pPr lvl="1"/>
            <a:r>
              <a:rPr lang="en-US" dirty="0"/>
              <a:t>Patients receiving radiation</a:t>
            </a:r>
          </a:p>
          <a:p>
            <a:pPr marL="45720" indent="0">
              <a:buNone/>
            </a:pPr>
            <a:r>
              <a:rPr lang="en-US" dirty="0"/>
              <a:t>Future Considerations</a:t>
            </a:r>
          </a:p>
          <a:p>
            <a:r>
              <a:rPr lang="en-US" dirty="0"/>
              <a:t>Imbalance in qualitative variables but should be sufficient for some machine learning models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9127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40</TotalTime>
  <Words>627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Corbel</vt:lpstr>
      <vt:lpstr>Times New Roman</vt:lpstr>
      <vt:lpstr>Basis</vt:lpstr>
      <vt:lpstr>Beyond the Cure: Modeling the Risk of Breast Cancer Recurrence</vt:lpstr>
      <vt:lpstr>Purpose/ Research Question</vt:lpstr>
      <vt:lpstr>Data Description</vt:lpstr>
      <vt:lpstr>Correlation Matrix</vt:lpstr>
      <vt:lpstr>Scatterplot</vt:lpstr>
      <vt:lpstr>Probability Density Functions</vt:lpstr>
      <vt:lpstr>Bar Charts</vt:lpstr>
      <vt:lpstr>Heat maps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W. Thomas</dc:creator>
  <cp:lastModifiedBy>Brandon W. Thomas</cp:lastModifiedBy>
  <cp:revision>1</cp:revision>
  <dcterms:created xsi:type="dcterms:W3CDTF">2025-02-05T21:59:03Z</dcterms:created>
  <dcterms:modified xsi:type="dcterms:W3CDTF">2025-02-05T22:39:10Z</dcterms:modified>
</cp:coreProperties>
</file>