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80" r:id="rId8"/>
    <p:sldId id="269" r:id="rId9"/>
    <p:sldId id="273" r:id="rId10"/>
    <p:sldId id="271" r:id="rId11"/>
    <p:sldId id="272" r:id="rId12"/>
    <p:sldId id="276" r:id="rId13"/>
    <p:sldId id="277" r:id="rId14"/>
    <p:sldId id="274" r:id="rId15"/>
    <p:sldId id="275" r:id="rId16"/>
    <p:sldId id="278" r:id="rId17"/>
    <p:sldId id="265" r:id="rId18"/>
    <p:sldId id="279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1C17B4-F6D0-48FA-BE38-A01FADCE0189}" v="49" dt="2025-03-11T23:03:57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94660"/>
  </p:normalViewPr>
  <p:slideViewPr>
    <p:cSldViewPr snapToGrid="0">
      <p:cViewPr>
        <p:scale>
          <a:sx n="72" d="100"/>
          <a:sy n="72" d="100"/>
        </p:scale>
        <p:origin x="252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W. Thomas" userId="c66643de-298f-44ed-b3ec-8e90705fbf80" providerId="ADAL" clId="{F01C17B4-F6D0-48FA-BE38-A01FADCE0189}"/>
    <pc:docChg chg="undo custSel addSld delSld modSld sldOrd">
      <pc:chgData name="Brandon W. Thomas" userId="c66643de-298f-44ed-b3ec-8e90705fbf80" providerId="ADAL" clId="{F01C17B4-F6D0-48FA-BE38-A01FADCE0189}" dt="2025-03-11T23:27:54.832" v="801" actId="27614"/>
      <pc:docMkLst>
        <pc:docMk/>
      </pc:docMkLst>
      <pc:sldChg chg="del">
        <pc:chgData name="Brandon W. Thomas" userId="c66643de-298f-44ed-b3ec-8e90705fbf80" providerId="ADAL" clId="{F01C17B4-F6D0-48FA-BE38-A01FADCE0189}" dt="2025-03-11T18:26:55.233" v="3" actId="47"/>
        <pc:sldMkLst>
          <pc:docMk/>
          <pc:sldMk cId="1177939773" sldId="259"/>
        </pc:sldMkLst>
      </pc:sldChg>
      <pc:sldChg chg="del">
        <pc:chgData name="Brandon W. Thomas" userId="c66643de-298f-44ed-b3ec-8e90705fbf80" providerId="ADAL" clId="{F01C17B4-F6D0-48FA-BE38-A01FADCE0189}" dt="2025-03-11T18:26:55.233" v="3" actId="47"/>
        <pc:sldMkLst>
          <pc:docMk/>
          <pc:sldMk cId="2220748013" sldId="260"/>
        </pc:sldMkLst>
      </pc:sldChg>
      <pc:sldChg chg="del">
        <pc:chgData name="Brandon W. Thomas" userId="c66643de-298f-44ed-b3ec-8e90705fbf80" providerId="ADAL" clId="{F01C17B4-F6D0-48FA-BE38-A01FADCE0189}" dt="2025-03-11T18:26:55.233" v="3" actId="47"/>
        <pc:sldMkLst>
          <pc:docMk/>
          <pc:sldMk cId="3403496750" sldId="261"/>
        </pc:sldMkLst>
      </pc:sldChg>
      <pc:sldChg chg="del ord">
        <pc:chgData name="Brandon W. Thomas" userId="c66643de-298f-44ed-b3ec-8e90705fbf80" providerId="ADAL" clId="{F01C17B4-F6D0-48FA-BE38-A01FADCE0189}" dt="2025-03-11T18:26:55.233" v="3" actId="47"/>
        <pc:sldMkLst>
          <pc:docMk/>
          <pc:sldMk cId="2688731220" sldId="263"/>
        </pc:sldMkLst>
      </pc:sldChg>
      <pc:sldChg chg="del">
        <pc:chgData name="Brandon W. Thomas" userId="c66643de-298f-44ed-b3ec-8e90705fbf80" providerId="ADAL" clId="{F01C17B4-F6D0-48FA-BE38-A01FADCE0189}" dt="2025-03-11T18:26:55.233" v="3" actId="47"/>
        <pc:sldMkLst>
          <pc:docMk/>
          <pc:sldMk cId="2135979258" sldId="264"/>
        </pc:sldMkLst>
      </pc:sldChg>
      <pc:sldChg chg="modSp mod ord">
        <pc:chgData name="Brandon W. Thomas" userId="c66643de-298f-44ed-b3ec-8e90705fbf80" providerId="ADAL" clId="{F01C17B4-F6D0-48FA-BE38-A01FADCE0189}" dt="2025-03-11T23:04:59.056" v="735" actId="27636"/>
        <pc:sldMkLst>
          <pc:docMk/>
          <pc:sldMk cId="904991278" sldId="265"/>
        </pc:sldMkLst>
        <pc:spChg chg="mod">
          <ac:chgData name="Brandon W. Thomas" userId="c66643de-298f-44ed-b3ec-8e90705fbf80" providerId="ADAL" clId="{F01C17B4-F6D0-48FA-BE38-A01FADCE0189}" dt="2025-03-11T23:04:35.672" v="730" actId="20577"/>
          <ac:spMkLst>
            <pc:docMk/>
            <pc:sldMk cId="904991278" sldId="265"/>
            <ac:spMk id="2" creationId="{C1AF82AE-8EC6-DE6E-5850-A22A70934A50}"/>
          </ac:spMkLst>
        </pc:spChg>
        <pc:spChg chg="mod">
          <ac:chgData name="Brandon W. Thomas" userId="c66643de-298f-44ed-b3ec-8e90705fbf80" providerId="ADAL" clId="{F01C17B4-F6D0-48FA-BE38-A01FADCE0189}" dt="2025-03-11T23:04:59.056" v="735" actId="27636"/>
          <ac:spMkLst>
            <pc:docMk/>
            <pc:sldMk cId="904991278" sldId="265"/>
            <ac:spMk id="3" creationId="{CBF21F01-B56D-95B4-7662-6B18514C122D}"/>
          </ac:spMkLst>
        </pc:spChg>
      </pc:sldChg>
      <pc:sldChg chg="modSp new mod">
        <pc:chgData name="Brandon W. Thomas" userId="c66643de-298f-44ed-b3ec-8e90705fbf80" providerId="ADAL" clId="{F01C17B4-F6D0-48FA-BE38-A01FADCE0189}" dt="2025-03-11T21:46:45.463" v="48" actId="27636"/>
        <pc:sldMkLst>
          <pc:docMk/>
          <pc:sldMk cId="2344164419" sldId="266"/>
        </pc:sldMkLst>
        <pc:spChg chg="mod">
          <ac:chgData name="Brandon W. Thomas" userId="c66643de-298f-44ed-b3ec-8e90705fbf80" providerId="ADAL" clId="{F01C17B4-F6D0-48FA-BE38-A01FADCE0189}" dt="2025-03-11T21:46:12.767" v="40" actId="20577"/>
          <ac:spMkLst>
            <pc:docMk/>
            <pc:sldMk cId="2344164419" sldId="266"/>
            <ac:spMk id="2" creationId="{F1129582-2433-E1F2-2FD9-404D75C04363}"/>
          </ac:spMkLst>
        </pc:spChg>
        <pc:spChg chg="mod">
          <ac:chgData name="Brandon W. Thomas" userId="c66643de-298f-44ed-b3ec-8e90705fbf80" providerId="ADAL" clId="{F01C17B4-F6D0-48FA-BE38-A01FADCE0189}" dt="2025-03-11T21:46:45.463" v="48" actId="27636"/>
          <ac:spMkLst>
            <pc:docMk/>
            <pc:sldMk cId="2344164419" sldId="266"/>
            <ac:spMk id="3" creationId="{95A5A007-1282-50A7-4037-7ECC9DA032F1}"/>
          </ac:spMkLst>
        </pc:spChg>
      </pc:sldChg>
      <pc:sldChg chg="addSp delSp modSp new mod setBg">
        <pc:chgData name="Brandon W. Thomas" userId="c66643de-298f-44ed-b3ec-8e90705fbf80" providerId="ADAL" clId="{F01C17B4-F6D0-48FA-BE38-A01FADCE0189}" dt="2025-03-11T21:48:20.010" v="73" actId="26606"/>
        <pc:sldMkLst>
          <pc:docMk/>
          <pc:sldMk cId="2773780535" sldId="267"/>
        </pc:sldMkLst>
        <pc:spChg chg="mod">
          <ac:chgData name="Brandon W. Thomas" userId="c66643de-298f-44ed-b3ec-8e90705fbf80" providerId="ADAL" clId="{F01C17B4-F6D0-48FA-BE38-A01FADCE0189}" dt="2025-03-11T21:48:20.010" v="73" actId="26606"/>
          <ac:spMkLst>
            <pc:docMk/>
            <pc:sldMk cId="2773780535" sldId="267"/>
            <ac:spMk id="2" creationId="{932754A9-B22E-EAFA-7071-2555344C3E23}"/>
          </ac:spMkLst>
        </pc:spChg>
        <pc:spChg chg="del">
          <ac:chgData name="Brandon W. Thomas" userId="c66643de-298f-44ed-b3ec-8e90705fbf80" providerId="ADAL" clId="{F01C17B4-F6D0-48FA-BE38-A01FADCE0189}" dt="2025-03-11T21:47:41.980" v="65"/>
          <ac:spMkLst>
            <pc:docMk/>
            <pc:sldMk cId="2773780535" sldId="267"/>
            <ac:spMk id="3" creationId="{8F6CBDBD-B823-0111-9557-E4EABF7A1B1B}"/>
          </ac:spMkLst>
        </pc:spChg>
        <pc:spChg chg="add del">
          <ac:chgData name="Brandon W. Thomas" userId="c66643de-298f-44ed-b3ec-8e90705fbf80" providerId="ADAL" clId="{F01C17B4-F6D0-48FA-BE38-A01FADCE0189}" dt="2025-03-11T21:48:19.995" v="72" actId="26606"/>
          <ac:spMkLst>
            <pc:docMk/>
            <pc:sldMk cId="2773780535" sldId="267"/>
            <ac:spMk id="1036" creationId="{31424208-920E-088D-39C7-9FCF6D5481CD}"/>
          </ac:spMkLst>
        </pc:spChg>
        <pc:spChg chg="add del">
          <ac:chgData name="Brandon W. Thomas" userId="c66643de-298f-44ed-b3ec-8e90705fbf80" providerId="ADAL" clId="{F01C17B4-F6D0-48FA-BE38-A01FADCE0189}" dt="2025-03-11T21:48:17.422" v="70" actId="26606"/>
          <ac:spMkLst>
            <pc:docMk/>
            <pc:sldMk cId="2773780535" sldId="267"/>
            <ac:spMk id="1037" creationId="{9A7DBAD6-80F9-497B-A278-8816A8E956D2}"/>
          </ac:spMkLst>
        </pc:spChg>
        <pc:spChg chg="add del">
          <ac:chgData name="Brandon W. Thomas" userId="c66643de-298f-44ed-b3ec-8e90705fbf80" providerId="ADAL" clId="{F01C17B4-F6D0-48FA-BE38-A01FADCE0189}" dt="2025-03-11T21:48:17.422" v="70" actId="26606"/>
          <ac:spMkLst>
            <pc:docMk/>
            <pc:sldMk cId="2773780535" sldId="267"/>
            <ac:spMk id="1039" creationId="{D199BD0D-57F7-49B3-B38C-0949622D41B7}"/>
          </ac:spMkLst>
        </pc:spChg>
        <pc:spChg chg="add del">
          <ac:chgData name="Brandon W. Thomas" userId="c66643de-298f-44ed-b3ec-8e90705fbf80" providerId="ADAL" clId="{F01C17B4-F6D0-48FA-BE38-A01FADCE0189}" dt="2025-03-11T21:48:17.422" v="70" actId="26606"/>
          <ac:spMkLst>
            <pc:docMk/>
            <pc:sldMk cId="2773780535" sldId="267"/>
            <ac:spMk id="1043" creationId="{5A73C2C8-884F-499F-8303-6E5367B0566A}"/>
          </ac:spMkLst>
        </pc:spChg>
        <pc:spChg chg="add del">
          <ac:chgData name="Brandon W. Thomas" userId="c66643de-298f-44ed-b3ec-8e90705fbf80" providerId="ADAL" clId="{F01C17B4-F6D0-48FA-BE38-A01FADCE0189}" dt="2025-03-11T21:48:17.422" v="70" actId="26606"/>
          <ac:spMkLst>
            <pc:docMk/>
            <pc:sldMk cId="2773780535" sldId="267"/>
            <ac:spMk id="1045" creationId="{F8433F32-8525-4FDA-8754-A6D6D243D8A9}"/>
          </ac:spMkLst>
        </pc:spChg>
        <pc:spChg chg="add del">
          <ac:chgData name="Brandon W. Thomas" userId="c66643de-298f-44ed-b3ec-8e90705fbf80" providerId="ADAL" clId="{F01C17B4-F6D0-48FA-BE38-A01FADCE0189}" dt="2025-03-11T21:48:19.995" v="72" actId="26606"/>
          <ac:spMkLst>
            <pc:docMk/>
            <pc:sldMk cId="2773780535" sldId="267"/>
            <ac:spMk id="1049" creationId="{3DCAB5CB-1540-4DEE-976C-1BD5F6E3B418}"/>
          </ac:spMkLst>
        </pc:spChg>
        <pc:spChg chg="add del">
          <ac:chgData name="Brandon W. Thomas" userId="c66643de-298f-44ed-b3ec-8e90705fbf80" providerId="ADAL" clId="{F01C17B4-F6D0-48FA-BE38-A01FADCE0189}" dt="2025-03-11T21:48:19.995" v="72" actId="26606"/>
          <ac:spMkLst>
            <pc:docMk/>
            <pc:sldMk cId="2773780535" sldId="267"/>
            <ac:spMk id="1050" creationId="{FFCD9B9F-B3FA-405A-9934-F9E85C1DE7C4}"/>
          </ac:spMkLst>
        </pc:spChg>
        <pc:spChg chg="add del">
          <ac:chgData name="Brandon W. Thomas" userId="c66643de-298f-44ed-b3ec-8e90705fbf80" providerId="ADAL" clId="{F01C17B4-F6D0-48FA-BE38-A01FADCE0189}" dt="2025-03-11T21:48:19.995" v="72" actId="26606"/>
          <ac:spMkLst>
            <pc:docMk/>
            <pc:sldMk cId="2773780535" sldId="267"/>
            <ac:spMk id="1051" creationId="{44356B39-91B7-4E26-8359-29C41DD9BA5C}"/>
          </ac:spMkLst>
        </pc:spChg>
        <pc:spChg chg="add del">
          <ac:chgData name="Brandon W. Thomas" userId="c66643de-298f-44ed-b3ec-8e90705fbf80" providerId="ADAL" clId="{F01C17B4-F6D0-48FA-BE38-A01FADCE0189}" dt="2025-03-11T21:48:19.995" v="72" actId="26606"/>
          <ac:spMkLst>
            <pc:docMk/>
            <pc:sldMk cId="2773780535" sldId="267"/>
            <ac:spMk id="1052" creationId="{DCBF32FF-171B-40C2-93FE-AA3BAE43DB1E}"/>
          </ac:spMkLst>
        </pc:spChg>
        <pc:spChg chg="add del">
          <ac:chgData name="Brandon W. Thomas" userId="c66643de-298f-44ed-b3ec-8e90705fbf80" providerId="ADAL" clId="{F01C17B4-F6D0-48FA-BE38-A01FADCE0189}" dt="2025-03-11T21:48:19.995" v="72" actId="26606"/>
          <ac:spMkLst>
            <pc:docMk/>
            <pc:sldMk cId="2773780535" sldId="267"/>
            <ac:spMk id="1053" creationId="{391A6607-E864-41D6-8749-98EE1987A495}"/>
          </ac:spMkLst>
        </pc:spChg>
        <pc:spChg chg="add del">
          <ac:chgData name="Brandon W. Thomas" userId="c66643de-298f-44ed-b3ec-8e90705fbf80" providerId="ADAL" clId="{F01C17B4-F6D0-48FA-BE38-A01FADCE0189}" dt="2025-03-11T21:48:19.995" v="72" actId="26606"/>
          <ac:spMkLst>
            <pc:docMk/>
            <pc:sldMk cId="2773780535" sldId="267"/>
            <ac:spMk id="1054" creationId="{121A056A-3429-470D-AFC8-97C1F8D83EF5}"/>
          </ac:spMkLst>
        </pc:spChg>
        <pc:spChg chg="add del">
          <ac:chgData name="Brandon W. Thomas" userId="c66643de-298f-44ed-b3ec-8e90705fbf80" providerId="ADAL" clId="{F01C17B4-F6D0-48FA-BE38-A01FADCE0189}" dt="2025-03-11T21:48:19.995" v="72" actId="26606"/>
          <ac:spMkLst>
            <pc:docMk/>
            <pc:sldMk cId="2773780535" sldId="267"/>
            <ac:spMk id="1055" creationId="{90BEFB55-7176-4081-B76A-D32AFECCE2C4}"/>
          </ac:spMkLst>
        </pc:spChg>
        <pc:spChg chg="add">
          <ac:chgData name="Brandon W. Thomas" userId="c66643de-298f-44ed-b3ec-8e90705fbf80" providerId="ADAL" clId="{F01C17B4-F6D0-48FA-BE38-A01FADCE0189}" dt="2025-03-11T21:48:20.010" v="73" actId="26606"/>
          <ac:spMkLst>
            <pc:docMk/>
            <pc:sldMk cId="2773780535" sldId="267"/>
            <ac:spMk id="1057" creationId="{9A7DBAD6-80F9-497B-A278-8816A8E956D2}"/>
          </ac:spMkLst>
        </pc:spChg>
        <pc:spChg chg="add">
          <ac:chgData name="Brandon W. Thomas" userId="c66643de-298f-44ed-b3ec-8e90705fbf80" providerId="ADAL" clId="{F01C17B4-F6D0-48FA-BE38-A01FADCE0189}" dt="2025-03-11T21:48:20.010" v="73" actId="26606"/>
          <ac:spMkLst>
            <pc:docMk/>
            <pc:sldMk cId="2773780535" sldId="267"/>
            <ac:spMk id="1058" creationId="{D199BD0D-57F7-49B3-B38C-0949622D41B7}"/>
          </ac:spMkLst>
        </pc:spChg>
        <pc:spChg chg="add">
          <ac:chgData name="Brandon W. Thomas" userId="c66643de-298f-44ed-b3ec-8e90705fbf80" providerId="ADAL" clId="{F01C17B4-F6D0-48FA-BE38-A01FADCE0189}" dt="2025-03-11T21:48:20.010" v="73" actId="26606"/>
          <ac:spMkLst>
            <pc:docMk/>
            <pc:sldMk cId="2773780535" sldId="267"/>
            <ac:spMk id="1060" creationId="{8FEF4519-6B38-4425-B957-5B15DAFB74A1}"/>
          </ac:spMkLst>
        </pc:spChg>
        <pc:spChg chg="add">
          <ac:chgData name="Brandon W. Thomas" userId="c66643de-298f-44ed-b3ec-8e90705fbf80" providerId="ADAL" clId="{F01C17B4-F6D0-48FA-BE38-A01FADCE0189}" dt="2025-03-11T21:48:20.010" v="73" actId="26606"/>
          <ac:spMkLst>
            <pc:docMk/>
            <pc:sldMk cId="2773780535" sldId="267"/>
            <ac:spMk id="1061" creationId="{8BE32017-221C-43E2-9214-83757BB9700D}"/>
          </ac:spMkLst>
        </pc:spChg>
        <pc:spChg chg="add">
          <ac:chgData name="Brandon W. Thomas" userId="c66643de-298f-44ed-b3ec-8e90705fbf80" providerId="ADAL" clId="{F01C17B4-F6D0-48FA-BE38-A01FADCE0189}" dt="2025-03-11T21:48:20.010" v="73" actId="26606"/>
          <ac:spMkLst>
            <pc:docMk/>
            <pc:sldMk cId="2773780535" sldId="267"/>
            <ac:spMk id="1063" creationId="{2CEB8EB7-2E52-477C-BF90-22E9F3F4F165}"/>
          </ac:spMkLst>
        </pc:spChg>
        <pc:picChg chg="add mod ord">
          <ac:chgData name="Brandon W. Thomas" userId="c66643de-298f-44ed-b3ec-8e90705fbf80" providerId="ADAL" clId="{F01C17B4-F6D0-48FA-BE38-A01FADCE0189}" dt="2025-03-11T21:48:20.010" v="73" actId="26606"/>
          <ac:picMkLst>
            <pc:docMk/>
            <pc:sldMk cId="2773780535" sldId="267"/>
            <ac:picMk id="1026" creationId="{1A4D98B9-978E-C42F-A14F-16AFFB36AB4B}"/>
          </ac:picMkLst>
        </pc:picChg>
        <pc:picChg chg="add mod">
          <ac:chgData name="Brandon W. Thomas" userId="c66643de-298f-44ed-b3ec-8e90705fbf80" providerId="ADAL" clId="{F01C17B4-F6D0-48FA-BE38-A01FADCE0189}" dt="2025-03-11T21:48:20.010" v="73" actId="26606"/>
          <ac:picMkLst>
            <pc:docMk/>
            <pc:sldMk cId="2773780535" sldId="267"/>
            <ac:picMk id="1028" creationId="{DBD095E2-8D24-6D05-E936-18940C342B0A}"/>
          </ac:picMkLst>
        </pc:picChg>
        <pc:picChg chg="add mod ord">
          <ac:chgData name="Brandon W. Thomas" userId="c66643de-298f-44ed-b3ec-8e90705fbf80" providerId="ADAL" clId="{F01C17B4-F6D0-48FA-BE38-A01FADCE0189}" dt="2025-03-11T21:48:20.010" v="73" actId="26606"/>
          <ac:picMkLst>
            <pc:docMk/>
            <pc:sldMk cId="2773780535" sldId="267"/>
            <ac:picMk id="1030" creationId="{7357E2CE-C25A-56E6-8B48-10762594884D}"/>
          </ac:picMkLst>
        </pc:picChg>
        <pc:picChg chg="add mod ord">
          <ac:chgData name="Brandon W. Thomas" userId="c66643de-298f-44ed-b3ec-8e90705fbf80" providerId="ADAL" clId="{F01C17B4-F6D0-48FA-BE38-A01FADCE0189}" dt="2025-03-11T21:48:20.010" v="73" actId="26606"/>
          <ac:picMkLst>
            <pc:docMk/>
            <pc:sldMk cId="2773780535" sldId="267"/>
            <ac:picMk id="1032" creationId="{4745ACD9-3BCF-59CC-391D-574184FD0915}"/>
          </ac:picMkLst>
        </pc:picChg>
        <pc:cxnChg chg="add del">
          <ac:chgData name="Brandon W. Thomas" userId="c66643de-298f-44ed-b3ec-8e90705fbf80" providerId="ADAL" clId="{F01C17B4-F6D0-48FA-BE38-A01FADCE0189}" dt="2025-03-11T21:48:17.422" v="70" actId="26606"/>
          <ac:cxnSpMkLst>
            <pc:docMk/>
            <pc:sldMk cId="2773780535" sldId="267"/>
            <ac:cxnSpMk id="1041" creationId="{C889B96F-2879-43CA-958A-277BCBB00D74}"/>
          </ac:cxnSpMkLst>
        </pc:cxnChg>
      </pc:sldChg>
      <pc:sldChg chg="modSp new mod">
        <pc:chgData name="Brandon W. Thomas" userId="c66643de-298f-44ed-b3ec-8e90705fbf80" providerId="ADAL" clId="{F01C17B4-F6D0-48FA-BE38-A01FADCE0189}" dt="2025-03-11T22:23:58.370" v="188" actId="20577"/>
        <pc:sldMkLst>
          <pc:docMk/>
          <pc:sldMk cId="1418698581" sldId="268"/>
        </pc:sldMkLst>
        <pc:spChg chg="mod">
          <ac:chgData name="Brandon W. Thomas" userId="c66643de-298f-44ed-b3ec-8e90705fbf80" providerId="ADAL" clId="{F01C17B4-F6D0-48FA-BE38-A01FADCE0189}" dt="2025-03-11T21:49:02.600" v="98" actId="20577"/>
          <ac:spMkLst>
            <pc:docMk/>
            <pc:sldMk cId="1418698581" sldId="268"/>
            <ac:spMk id="2" creationId="{1173BB8D-E969-0600-54D6-62A1E4C07CB0}"/>
          </ac:spMkLst>
        </pc:spChg>
        <pc:spChg chg="mod">
          <ac:chgData name="Brandon W. Thomas" userId="c66643de-298f-44ed-b3ec-8e90705fbf80" providerId="ADAL" clId="{F01C17B4-F6D0-48FA-BE38-A01FADCE0189}" dt="2025-03-11T22:23:58.370" v="188" actId="20577"/>
          <ac:spMkLst>
            <pc:docMk/>
            <pc:sldMk cId="1418698581" sldId="268"/>
            <ac:spMk id="3" creationId="{C2D2DC03-A8E3-3BDC-4B72-65DF339F66C1}"/>
          </ac:spMkLst>
        </pc:spChg>
      </pc:sldChg>
      <pc:sldChg chg="modSp new mod">
        <pc:chgData name="Brandon W. Thomas" userId="c66643de-298f-44ed-b3ec-8e90705fbf80" providerId="ADAL" clId="{F01C17B4-F6D0-48FA-BE38-A01FADCE0189}" dt="2025-03-11T22:29:17.228" v="253" actId="403"/>
        <pc:sldMkLst>
          <pc:docMk/>
          <pc:sldMk cId="1688725773" sldId="269"/>
        </pc:sldMkLst>
        <pc:spChg chg="mod">
          <ac:chgData name="Brandon W. Thomas" userId="c66643de-298f-44ed-b3ec-8e90705fbf80" providerId="ADAL" clId="{F01C17B4-F6D0-48FA-BE38-A01FADCE0189}" dt="2025-03-11T22:26:59.227" v="199" actId="20577"/>
          <ac:spMkLst>
            <pc:docMk/>
            <pc:sldMk cId="1688725773" sldId="269"/>
            <ac:spMk id="2" creationId="{F0265A5C-EBF5-4D3F-161C-50FF9B51C18C}"/>
          </ac:spMkLst>
        </pc:spChg>
        <pc:spChg chg="mod">
          <ac:chgData name="Brandon W. Thomas" userId="c66643de-298f-44ed-b3ec-8e90705fbf80" providerId="ADAL" clId="{F01C17B4-F6D0-48FA-BE38-A01FADCE0189}" dt="2025-03-11T22:29:17.228" v="253" actId="403"/>
          <ac:spMkLst>
            <pc:docMk/>
            <pc:sldMk cId="1688725773" sldId="269"/>
            <ac:spMk id="3" creationId="{444095EC-781D-B948-4C4F-693C628841E6}"/>
          </ac:spMkLst>
        </pc:spChg>
      </pc:sldChg>
      <pc:sldChg chg="modSp new del mod">
        <pc:chgData name="Brandon W. Thomas" userId="c66643de-298f-44ed-b3ec-8e90705fbf80" providerId="ADAL" clId="{F01C17B4-F6D0-48FA-BE38-A01FADCE0189}" dt="2025-03-11T22:29:41.578" v="270" actId="47"/>
        <pc:sldMkLst>
          <pc:docMk/>
          <pc:sldMk cId="1460953369" sldId="270"/>
        </pc:sldMkLst>
        <pc:spChg chg="mod">
          <ac:chgData name="Brandon W. Thomas" userId="c66643de-298f-44ed-b3ec-8e90705fbf80" providerId="ADAL" clId="{F01C17B4-F6D0-48FA-BE38-A01FADCE0189}" dt="2025-03-11T22:29:24.721" v="268" actId="20577"/>
          <ac:spMkLst>
            <pc:docMk/>
            <pc:sldMk cId="1460953369" sldId="270"/>
            <ac:spMk id="2" creationId="{E51A7E5E-8490-B234-9E09-5945767D63BE}"/>
          </ac:spMkLst>
        </pc:spChg>
      </pc:sldChg>
      <pc:sldChg chg="modSp new mod">
        <pc:chgData name="Brandon W. Thomas" userId="c66643de-298f-44ed-b3ec-8e90705fbf80" providerId="ADAL" clId="{F01C17B4-F6D0-48FA-BE38-A01FADCE0189}" dt="2025-03-11T22:33:34.510" v="371" actId="404"/>
        <pc:sldMkLst>
          <pc:docMk/>
          <pc:sldMk cId="11302497" sldId="271"/>
        </pc:sldMkLst>
        <pc:spChg chg="mod">
          <ac:chgData name="Brandon W. Thomas" userId="c66643de-298f-44ed-b3ec-8e90705fbf80" providerId="ADAL" clId="{F01C17B4-F6D0-48FA-BE38-A01FADCE0189}" dt="2025-03-11T22:33:20.669" v="366" actId="20577"/>
          <ac:spMkLst>
            <pc:docMk/>
            <pc:sldMk cId="11302497" sldId="271"/>
            <ac:spMk id="2" creationId="{FC213733-DD1E-2C18-F723-74A5DFCD1883}"/>
          </ac:spMkLst>
        </pc:spChg>
        <pc:spChg chg="mod">
          <ac:chgData name="Brandon W. Thomas" userId="c66643de-298f-44ed-b3ec-8e90705fbf80" providerId="ADAL" clId="{F01C17B4-F6D0-48FA-BE38-A01FADCE0189}" dt="2025-03-11T22:33:34.510" v="371" actId="404"/>
          <ac:spMkLst>
            <pc:docMk/>
            <pc:sldMk cId="11302497" sldId="271"/>
            <ac:spMk id="3" creationId="{22A117A7-2C6C-5253-DCA5-F55B00F7C9F2}"/>
          </ac:spMkLst>
        </pc:spChg>
      </pc:sldChg>
      <pc:sldChg chg="modSp new mod">
        <pc:chgData name="Brandon W. Thomas" userId="c66643de-298f-44ed-b3ec-8e90705fbf80" providerId="ADAL" clId="{F01C17B4-F6D0-48FA-BE38-A01FADCE0189}" dt="2025-03-11T22:36:53.103" v="408" actId="27636"/>
        <pc:sldMkLst>
          <pc:docMk/>
          <pc:sldMk cId="2801675712" sldId="272"/>
        </pc:sldMkLst>
        <pc:spChg chg="mod">
          <ac:chgData name="Brandon W. Thomas" userId="c66643de-298f-44ed-b3ec-8e90705fbf80" providerId="ADAL" clId="{F01C17B4-F6D0-48FA-BE38-A01FADCE0189}" dt="2025-03-11T22:36:23.063" v="396" actId="20577"/>
          <ac:spMkLst>
            <pc:docMk/>
            <pc:sldMk cId="2801675712" sldId="272"/>
            <ac:spMk id="2" creationId="{77A9EE34-1CEC-EA0F-9CC6-BBBF2CCDCAA7}"/>
          </ac:spMkLst>
        </pc:spChg>
        <pc:spChg chg="mod">
          <ac:chgData name="Brandon W. Thomas" userId="c66643de-298f-44ed-b3ec-8e90705fbf80" providerId="ADAL" clId="{F01C17B4-F6D0-48FA-BE38-A01FADCE0189}" dt="2025-03-11T22:36:53.103" v="408" actId="27636"/>
          <ac:spMkLst>
            <pc:docMk/>
            <pc:sldMk cId="2801675712" sldId="272"/>
            <ac:spMk id="3" creationId="{EA54B27C-A306-8D5D-0774-E8DB493FB9BC}"/>
          </ac:spMkLst>
        </pc:spChg>
      </pc:sldChg>
      <pc:sldChg chg="addSp modSp new mod">
        <pc:chgData name="Brandon W. Thomas" userId="c66643de-298f-44ed-b3ec-8e90705fbf80" providerId="ADAL" clId="{F01C17B4-F6D0-48FA-BE38-A01FADCE0189}" dt="2025-03-11T23:03:57.280" v="712" actId="1076"/>
        <pc:sldMkLst>
          <pc:docMk/>
          <pc:sldMk cId="2875834280" sldId="273"/>
        </pc:sldMkLst>
        <pc:spChg chg="mod">
          <ac:chgData name="Brandon W. Thomas" userId="c66643de-298f-44ed-b3ec-8e90705fbf80" providerId="ADAL" clId="{F01C17B4-F6D0-48FA-BE38-A01FADCE0189}" dt="2025-03-11T22:29:56.610" v="285" actId="20577"/>
          <ac:spMkLst>
            <pc:docMk/>
            <pc:sldMk cId="2875834280" sldId="273"/>
            <ac:spMk id="2" creationId="{57E49523-76F4-F61C-03AE-01ED9D4E17FD}"/>
          </ac:spMkLst>
        </pc:spChg>
        <pc:spChg chg="mod">
          <ac:chgData name="Brandon W. Thomas" userId="c66643de-298f-44ed-b3ec-8e90705fbf80" providerId="ADAL" clId="{F01C17B4-F6D0-48FA-BE38-A01FADCE0189}" dt="2025-03-11T22:30:03.842" v="292" actId="20577"/>
          <ac:spMkLst>
            <pc:docMk/>
            <pc:sldMk cId="2875834280" sldId="273"/>
            <ac:spMk id="3" creationId="{F87C5343-0129-438D-82FE-E07A80601DFE}"/>
          </ac:spMkLst>
        </pc:spChg>
        <pc:spChg chg="mod">
          <ac:chgData name="Brandon W. Thomas" userId="c66643de-298f-44ed-b3ec-8e90705fbf80" providerId="ADAL" clId="{F01C17B4-F6D0-48FA-BE38-A01FADCE0189}" dt="2025-03-11T22:31:17.323" v="331" actId="14100"/>
          <ac:spMkLst>
            <pc:docMk/>
            <pc:sldMk cId="2875834280" sldId="273"/>
            <ac:spMk id="4" creationId="{F6525EC9-8BA6-AB79-A7C4-7B972156266F}"/>
          </ac:spMkLst>
        </pc:spChg>
        <pc:spChg chg="mod">
          <ac:chgData name="Brandon W. Thomas" userId="c66643de-298f-44ed-b3ec-8e90705fbf80" providerId="ADAL" clId="{F01C17B4-F6D0-48FA-BE38-A01FADCE0189}" dt="2025-03-11T22:30:12.911" v="308" actId="20577"/>
          <ac:spMkLst>
            <pc:docMk/>
            <pc:sldMk cId="2875834280" sldId="273"/>
            <ac:spMk id="5" creationId="{AE696F28-987F-1F07-AB81-033BDEBA3F7A}"/>
          </ac:spMkLst>
        </pc:spChg>
        <pc:spChg chg="mod">
          <ac:chgData name="Brandon W. Thomas" userId="c66643de-298f-44ed-b3ec-8e90705fbf80" providerId="ADAL" clId="{F01C17B4-F6D0-48FA-BE38-A01FADCE0189}" dt="2025-03-11T22:32:00.911" v="341" actId="20577"/>
          <ac:spMkLst>
            <pc:docMk/>
            <pc:sldMk cId="2875834280" sldId="273"/>
            <ac:spMk id="6" creationId="{2041B481-A05A-3B39-CCC5-D7FB96E8065F}"/>
          </ac:spMkLst>
        </pc:spChg>
        <pc:picChg chg="add mod">
          <ac:chgData name="Brandon W. Thomas" userId="c66643de-298f-44ed-b3ec-8e90705fbf80" providerId="ADAL" clId="{F01C17B4-F6D0-48FA-BE38-A01FADCE0189}" dt="2025-03-11T23:03:55.516" v="711" actId="1076"/>
          <ac:picMkLst>
            <pc:docMk/>
            <pc:sldMk cId="2875834280" sldId="273"/>
            <ac:picMk id="2050" creationId="{2C04F67F-6AA8-465C-EB30-510E92A3CD03}"/>
          </ac:picMkLst>
        </pc:picChg>
        <pc:picChg chg="add mod">
          <ac:chgData name="Brandon W. Thomas" userId="c66643de-298f-44ed-b3ec-8e90705fbf80" providerId="ADAL" clId="{F01C17B4-F6D0-48FA-BE38-A01FADCE0189}" dt="2025-03-11T23:03:57.280" v="712" actId="1076"/>
          <ac:picMkLst>
            <pc:docMk/>
            <pc:sldMk cId="2875834280" sldId="273"/>
            <ac:picMk id="2052" creationId="{0D44223B-833C-F4C5-4A22-19139A55383E}"/>
          </ac:picMkLst>
        </pc:picChg>
      </pc:sldChg>
      <pc:sldChg chg="modSp new mod">
        <pc:chgData name="Brandon W. Thomas" userId="c66643de-298f-44ed-b3ec-8e90705fbf80" providerId="ADAL" clId="{F01C17B4-F6D0-48FA-BE38-A01FADCE0189}" dt="2025-03-11T22:48:20.787" v="473" actId="6549"/>
        <pc:sldMkLst>
          <pc:docMk/>
          <pc:sldMk cId="4088543758" sldId="274"/>
        </pc:sldMkLst>
        <pc:spChg chg="mod">
          <ac:chgData name="Brandon W. Thomas" userId="c66643de-298f-44ed-b3ec-8e90705fbf80" providerId="ADAL" clId="{F01C17B4-F6D0-48FA-BE38-A01FADCE0189}" dt="2025-03-11T22:40:50.071" v="457" actId="20577"/>
          <ac:spMkLst>
            <pc:docMk/>
            <pc:sldMk cId="4088543758" sldId="274"/>
            <ac:spMk id="2" creationId="{6EE3AA78-4CCE-8FCF-4193-311DE0F5099A}"/>
          </ac:spMkLst>
        </pc:spChg>
        <pc:spChg chg="mod">
          <ac:chgData name="Brandon W. Thomas" userId="c66643de-298f-44ed-b3ec-8e90705fbf80" providerId="ADAL" clId="{F01C17B4-F6D0-48FA-BE38-A01FADCE0189}" dt="2025-03-11T22:48:20.787" v="473" actId="6549"/>
          <ac:spMkLst>
            <pc:docMk/>
            <pc:sldMk cId="4088543758" sldId="274"/>
            <ac:spMk id="3" creationId="{F8C20BD9-DE22-C089-9233-06CD5C3F1609}"/>
          </ac:spMkLst>
        </pc:spChg>
      </pc:sldChg>
      <pc:sldChg chg="modSp new mod">
        <pc:chgData name="Brandon W. Thomas" userId="c66643de-298f-44ed-b3ec-8e90705fbf80" providerId="ADAL" clId="{F01C17B4-F6D0-48FA-BE38-A01FADCE0189}" dt="2025-03-11T22:58:08.404" v="631" actId="404"/>
        <pc:sldMkLst>
          <pc:docMk/>
          <pc:sldMk cId="2333397112" sldId="275"/>
        </pc:sldMkLst>
        <pc:spChg chg="mod">
          <ac:chgData name="Brandon W. Thomas" userId="c66643de-298f-44ed-b3ec-8e90705fbf80" providerId="ADAL" clId="{F01C17B4-F6D0-48FA-BE38-A01FADCE0189}" dt="2025-03-11T22:56:10.032" v="625" actId="404"/>
          <ac:spMkLst>
            <pc:docMk/>
            <pc:sldMk cId="2333397112" sldId="275"/>
            <ac:spMk id="2" creationId="{1B05C0AF-0D2E-1F91-35AE-BB709FC1D0B4}"/>
          </ac:spMkLst>
        </pc:spChg>
        <pc:spChg chg="mod">
          <ac:chgData name="Brandon W. Thomas" userId="c66643de-298f-44ed-b3ec-8e90705fbf80" providerId="ADAL" clId="{F01C17B4-F6D0-48FA-BE38-A01FADCE0189}" dt="2025-03-11T22:58:08.404" v="631" actId="404"/>
          <ac:spMkLst>
            <pc:docMk/>
            <pc:sldMk cId="2333397112" sldId="275"/>
            <ac:spMk id="3" creationId="{8CF54CF2-AC76-FB2E-2AF0-2345475FA52F}"/>
          </ac:spMkLst>
        </pc:spChg>
      </pc:sldChg>
      <pc:sldChg chg="addSp modSp new mod">
        <pc:chgData name="Brandon W. Thomas" userId="c66643de-298f-44ed-b3ec-8e90705fbf80" providerId="ADAL" clId="{F01C17B4-F6D0-48FA-BE38-A01FADCE0189}" dt="2025-03-11T22:52:26.197" v="584" actId="1076"/>
        <pc:sldMkLst>
          <pc:docMk/>
          <pc:sldMk cId="1116390589" sldId="276"/>
        </pc:sldMkLst>
        <pc:spChg chg="mod">
          <ac:chgData name="Brandon W. Thomas" userId="c66643de-298f-44ed-b3ec-8e90705fbf80" providerId="ADAL" clId="{F01C17B4-F6D0-48FA-BE38-A01FADCE0189}" dt="2025-03-11T22:40:43.459" v="432" actId="20577"/>
          <ac:spMkLst>
            <pc:docMk/>
            <pc:sldMk cId="1116390589" sldId="276"/>
            <ac:spMk id="2" creationId="{8147B4AB-0762-6ABF-98BA-EF25A8EB6046}"/>
          </ac:spMkLst>
        </pc:spChg>
        <pc:spChg chg="mod">
          <ac:chgData name="Brandon W. Thomas" userId="c66643de-298f-44ed-b3ec-8e90705fbf80" providerId="ADAL" clId="{F01C17B4-F6D0-48FA-BE38-A01FADCE0189}" dt="2025-03-11T22:50:11.560" v="523" actId="20577"/>
          <ac:spMkLst>
            <pc:docMk/>
            <pc:sldMk cId="1116390589" sldId="276"/>
            <ac:spMk id="3" creationId="{2640D1E4-360A-3BC7-0B8B-B3A9C35972DD}"/>
          </ac:spMkLst>
        </pc:spChg>
        <pc:spChg chg="mod">
          <ac:chgData name="Brandon W. Thomas" userId="c66643de-298f-44ed-b3ec-8e90705fbf80" providerId="ADAL" clId="{F01C17B4-F6D0-48FA-BE38-A01FADCE0189}" dt="2025-03-11T22:52:14.778" v="582" actId="404"/>
          <ac:spMkLst>
            <pc:docMk/>
            <pc:sldMk cId="1116390589" sldId="276"/>
            <ac:spMk id="4" creationId="{44BF5D4A-10B9-7D70-3652-D9265557A728}"/>
          </ac:spMkLst>
        </pc:spChg>
        <pc:spChg chg="mod">
          <ac:chgData name="Brandon W. Thomas" userId="c66643de-298f-44ed-b3ec-8e90705fbf80" providerId="ADAL" clId="{F01C17B4-F6D0-48FA-BE38-A01FADCE0189}" dt="2025-03-11T22:50:17.426" v="545" actId="20577"/>
          <ac:spMkLst>
            <pc:docMk/>
            <pc:sldMk cId="1116390589" sldId="276"/>
            <ac:spMk id="5" creationId="{CEF64BB9-87FB-29F0-74B1-3D62F443D35A}"/>
          </ac:spMkLst>
        </pc:spChg>
        <pc:spChg chg="mod">
          <ac:chgData name="Brandon W. Thomas" userId="c66643de-298f-44ed-b3ec-8e90705fbf80" providerId="ADAL" clId="{F01C17B4-F6D0-48FA-BE38-A01FADCE0189}" dt="2025-03-11T22:52:14.778" v="582" actId="404"/>
          <ac:spMkLst>
            <pc:docMk/>
            <pc:sldMk cId="1116390589" sldId="276"/>
            <ac:spMk id="6" creationId="{9D9EFD6B-F7E6-B12C-D0DC-E2C118A51B98}"/>
          </ac:spMkLst>
        </pc:spChg>
        <pc:picChg chg="add mod">
          <ac:chgData name="Brandon W. Thomas" userId="c66643de-298f-44ed-b3ec-8e90705fbf80" providerId="ADAL" clId="{F01C17B4-F6D0-48FA-BE38-A01FADCE0189}" dt="2025-03-11T22:52:22.677" v="583" actId="1076"/>
          <ac:picMkLst>
            <pc:docMk/>
            <pc:sldMk cId="1116390589" sldId="276"/>
            <ac:picMk id="4098" creationId="{39CF8F08-1C56-3CD4-EB1C-9C8AE6E072C5}"/>
          </ac:picMkLst>
        </pc:picChg>
        <pc:picChg chg="add mod">
          <ac:chgData name="Brandon W. Thomas" userId="c66643de-298f-44ed-b3ec-8e90705fbf80" providerId="ADAL" clId="{F01C17B4-F6D0-48FA-BE38-A01FADCE0189}" dt="2025-03-11T22:52:26.197" v="584" actId="1076"/>
          <ac:picMkLst>
            <pc:docMk/>
            <pc:sldMk cId="1116390589" sldId="276"/>
            <ac:picMk id="4100" creationId="{A37C3558-FBAC-9A50-5861-AF0755F6475A}"/>
          </ac:picMkLst>
        </pc:picChg>
      </pc:sldChg>
      <pc:sldChg chg="addSp delSp modSp new mod setBg">
        <pc:chgData name="Brandon W. Thomas" userId="c66643de-298f-44ed-b3ec-8e90705fbf80" providerId="ADAL" clId="{F01C17B4-F6D0-48FA-BE38-A01FADCE0189}" dt="2025-03-11T22:50:00.388" v="510" actId="26606"/>
        <pc:sldMkLst>
          <pc:docMk/>
          <pc:sldMk cId="2299480673" sldId="277"/>
        </pc:sldMkLst>
        <pc:spChg chg="mod">
          <ac:chgData name="Brandon W. Thomas" userId="c66643de-298f-44ed-b3ec-8e90705fbf80" providerId="ADAL" clId="{F01C17B4-F6D0-48FA-BE38-A01FADCE0189}" dt="2025-03-11T22:50:00.388" v="510" actId="26606"/>
          <ac:spMkLst>
            <pc:docMk/>
            <pc:sldMk cId="2299480673" sldId="277"/>
            <ac:spMk id="2" creationId="{FA9B988F-9A6F-D06D-748E-B29047AF60F4}"/>
          </ac:spMkLst>
        </pc:spChg>
        <pc:spChg chg="del">
          <ac:chgData name="Brandon W. Thomas" userId="c66643de-298f-44ed-b3ec-8e90705fbf80" providerId="ADAL" clId="{F01C17B4-F6D0-48FA-BE38-A01FADCE0189}" dt="2025-03-11T22:48:44.217" v="500"/>
          <ac:spMkLst>
            <pc:docMk/>
            <pc:sldMk cId="2299480673" sldId="277"/>
            <ac:spMk id="3" creationId="{87C2DEAD-9CEE-8876-59A6-FEE175525C27}"/>
          </ac:spMkLst>
        </pc:spChg>
        <pc:spChg chg="add del">
          <ac:chgData name="Brandon W. Thomas" userId="c66643de-298f-44ed-b3ec-8e90705fbf80" providerId="ADAL" clId="{F01C17B4-F6D0-48FA-BE38-A01FADCE0189}" dt="2025-03-11T22:49:50.174" v="505" actId="26606"/>
          <ac:spMkLst>
            <pc:docMk/>
            <pc:sldMk cId="2299480673" sldId="277"/>
            <ac:spMk id="3081" creationId="{AB221CDE-5758-4F8A-8E5E-597B1D5AC75E}"/>
          </ac:spMkLst>
        </pc:spChg>
        <pc:spChg chg="add del">
          <ac:chgData name="Brandon W. Thomas" userId="c66643de-298f-44ed-b3ec-8e90705fbf80" providerId="ADAL" clId="{F01C17B4-F6D0-48FA-BE38-A01FADCE0189}" dt="2025-03-11T22:49:50.174" v="505" actId="26606"/>
          <ac:spMkLst>
            <pc:docMk/>
            <pc:sldMk cId="2299480673" sldId="277"/>
            <ac:spMk id="3083" creationId="{811480FC-7901-40F2-8538-739D6CD4FD89}"/>
          </ac:spMkLst>
        </pc:spChg>
        <pc:spChg chg="add del">
          <ac:chgData name="Brandon W. Thomas" userId="c66643de-298f-44ed-b3ec-8e90705fbf80" providerId="ADAL" clId="{F01C17B4-F6D0-48FA-BE38-A01FADCE0189}" dt="2025-03-11T22:49:58.022" v="507" actId="26606"/>
          <ac:spMkLst>
            <pc:docMk/>
            <pc:sldMk cId="2299480673" sldId="277"/>
            <ac:spMk id="3089" creationId="{43A3BFD8-1DCA-4E53-9E5F-9292C9BE377A}"/>
          </ac:spMkLst>
        </pc:spChg>
        <pc:spChg chg="add del">
          <ac:chgData name="Brandon W. Thomas" userId="c66643de-298f-44ed-b3ec-8e90705fbf80" providerId="ADAL" clId="{F01C17B4-F6D0-48FA-BE38-A01FADCE0189}" dt="2025-03-11T22:49:58.022" v="507" actId="26606"/>
          <ac:spMkLst>
            <pc:docMk/>
            <pc:sldMk cId="2299480673" sldId="277"/>
            <ac:spMk id="3090" creationId="{FB71362F-6305-42A2-8633-285CE3813B1A}"/>
          </ac:spMkLst>
        </pc:spChg>
        <pc:spChg chg="add del">
          <ac:chgData name="Brandon W. Thomas" userId="c66643de-298f-44ed-b3ec-8e90705fbf80" providerId="ADAL" clId="{F01C17B4-F6D0-48FA-BE38-A01FADCE0189}" dt="2025-03-11T22:49:58.022" v="507" actId="26606"/>
          <ac:spMkLst>
            <pc:docMk/>
            <pc:sldMk cId="2299480673" sldId="277"/>
            <ac:spMk id="3091" creationId="{611F50C1-F708-485D-B1A9-65873AB21768}"/>
          </ac:spMkLst>
        </pc:spChg>
        <pc:spChg chg="add del">
          <ac:chgData name="Brandon W. Thomas" userId="c66643de-298f-44ed-b3ec-8e90705fbf80" providerId="ADAL" clId="{F01C17B4-F6D0-48FA-BE38-A01FADCE0189}" dt="2025-03-11T22:50:00.388" v="509" actId="26606"/>
          <ac:spMkLst>
            <pc:docMk/>
            <pc:sldMk cId="2299480673" sldId="277"/>
            <ac:spMk id="3095" creationId="{AB221CDE-5758-4F8A-8E5E-597B1D5AC75E}"/>
          </ac:spMkLst>
        </pc:spChg>
        <pc:spChg chg="add del">
          <ac:chgData name="Brandon W. Thomas" userId="c66643de-298f-44ed-b3ec-8e90705fbf80" providerId="ADAL" clId="{F01C17B4-F6D0-48FA-BE38-A01FADCE0189}" dt="2025-03-11T22:50:00.388" v="509" actId="26606"/>
          <ac:spMkLst>
            <pc:docMk/>
            <pc:sldMk cId="2299480673" sldId="277"/>
            <ac:spMk id="3096" creationId="{811480FC-7901-40F2-8538-739D6CD4FD89}"/>
          </ac:spMkLst>
        </pc:spChg>
        <pc:spChg chg="add">
          <ac:chgData name="Brandon W. Thomas" userId="c66643de-298f-44ed-b3ec-8e90705fbf80" providerId="ADAL" clId="{F01C17B4-F6D0-48FA-BE38-A01FADCE0189}" dt="2025-03-11T22:50:00.388" v="510" actId="26606"/>
          <ac:spMkLst>
            <pc:docMk/>
            <pc:sldMk cId="2299480673" sldId="277"/>
            <ac:spMk id="3100" creationId="{FB71362F-6305-42A2-8633-285CE3813B1A}"/>
          </ac:spMkLst>
        </pc:spChg>
        <pc:spChg chg="add">
          <ac:chgData name="Brandon W. Thomas" userId="c66643de-298f-44ed-b3ec-8e90705fbf80" providerId="ADAL" clId="{F01C17B4-F6D0-48FA-BE38-A01FADCE0189}" dt="2025-03-11T22:50:00.388" v="510" actId="26606"/>
          <ac:spMkLst>
            <pc:docMk/>
            <pc:sldMk cId="2299480673" sldId="277"/>
            <ac:spMk id="3101" creationId="{611F50C1-F708-485D-B1A9-65873AB21768}"/>
          </ac:spMkLst>
        </pc:spChg>
        <pc:spChg chg="add">
          <ac:chgData name="Brandon W. Thomas" userId="c66643de-298f-44ed-b3ec-8e90705fbf80" providerId="ADAL" clId="{F01C17B4-F6D0-48FA-BE38-A01FADCE0189}" dt="2025-03-11T22:50:00.388" v="510" actId="26606"/>
          <ac:spMkLst>
            <pc:docMk/>
            <pc:sldMk cId="2299480673" sldId="277"/>
            <ac:spMk id="3104" creationId="{43A3BFD8-1DCA-4E53-9E5F-9292C9BE377A}"/>
          </ac:spMkLst>
        </pc:spChg>
        <pc:picChg chg="add mod">
          <ac:chgData name="Brandon W. Thomas" userId="c66643de-298f-44ed-b3ec-8e90705fbf80" providerId="ADAL" clId="{F01C17B4-F6D0-48FA-BE38-A01FADCE0189}" dt="2025-03-11T22:50:00.388" v="510" actId="26606"/>
          <ac:picMkLst>
            <pc:docMk/>
            <pc:sldMk cId="2299480673" sldId="277"/>
            <ac:picMk id="3074" creationId="{44084B75-19F1-0D3D-709A-20847E2BAC00}"/>
          </ac:picMkLst>
        </pc:picChg>
        <pc:picChg chg="add mod">
          <ac:chgData name="Brandon W. Thomas" userId="c66643de-298f-44ed-b3ec-8e90705fbf80" providerId="ADAL" clId="{F01C17B4-F6D0-48FA-BE38-A01FADCE0189}" dt="2025-03-11T22:50:00.388" v="510" actId="26606"/>
          <ac:picMkLst>
            <pc:docMk/>
            <pc:sldMk cId="2299480673" sldId="277"/>
            <ac:picMk id="3076" creationId="{170D835F-5063-61D9-61BF-B05A603765A4}"/>
          </ac:picMkLst>
        </pc:picChg>
        <pc:cxnChg chg="add del">
          <ac:chgData name="Brandon W. Thomas" userId="c66643de-298f-44ed-b3ec-8e90705fbf80" providerId="ADAL" clId="{F01C17B4-F6D0-48FA-BE38-A01FADCE0189}" dt="2025-03-11T22:49:50.174" v="505" actId="26606"/>
          <ac:cxnSpMkLst>
            <pc:docMk/>
            <pc:sldMk cId="2299480673" sldId="277"/>
            <ac:cxnSpMk id="3085" creationId="{D45BCBED-A6B8-49F8-966E-3424F39CB890}"/>
          </ac:cxnSpMkLst>
        </pc:cxnChg>
        <pc:cxnChg chg="add del">
          <ac:chgData name="Brandon W. Thomas" userId="c66643de-298f-44ed-b3ec-8e90705fbf80" providerId="ADAL" clId="{F01C17B4-F6D0-48FA-BE38-A01FADCE0189}" dt="2025-03-11T22:49:50.174" v="505" actId="26606"/>
          <ac:cxnSpMkLst>
            <pc:docMk/>
            <pc:sldMk cId="2299480673" sldId="277"/>
            <ac:cxnSpMk id="3087" creationId="{6BC5E09C-4939-469C-A1BD-6386726DA438}"/>
          </ac:cxnSpMkLst>
        </pc:cxnChg>
        <pc:cxnChg chg="add del">
          <ac:chgData name="Brandon W. Thomas" userId="c66643de-298f-44ed-b3ec-8e90705fbf80" providerId="ADAL" clId="{F01C17B4-F6D0-48FA-BE38-A01FADCE0189}" dt="2025-03-11T22:49:58.022" v="507" actId="26606"/>
          <ac:cxnSpMkLst>
            <pc:docMk/>
            <pc:sldMk cId="2299480673" sldId="277"/>
            <ac:cxnSpMk id="3092" creationId="{BAF7F52A-561E-4CE4-A251-1565CF80F23D}"/>
          </ac:cxnSpMkLst>
        </pc:cxnChg>
        <pc:cxnChg chg="add del">
          <ac:chgData name="Brandon W. Thomas" userId="c66643de-298f-44ed-b3ec-8e90705fbf80" providerId="ADAL" clId="{F01C17B4-F6D0-48FA-BE38-A01FADCE0189}" dt="2025-03-11T22:49:58.022" v="507" actId="26606"/>
          <ac:cxnSpMkLst>
            <pc:docMk/>
            <pc:sldMk cId="2299480673" sldId="277"/>
            <ac:cxnSpMk id="3093" creationId="{4B67E998-E312-45A7-A84D-81D9342085FC}"/>
          </ac:cxnSpMkLst>
        </pc:cxnChg>
        <pc:cxnChg chg="add del">
          <ac:chgData name="Brandon W. Thomas" userId="c66643de-298f-44ed-b3ec-8e90705fbf80" providerId="ADAL" clId="{F01C17B4-F6D0-48FA-BE38-A01FADCE0189}" dt="2025-03-11T22:50:00.388" v="509" actId="26606"/>
          <ac:cxnSpMkLst>
            <pc:docMk/>
            <pc:sldMk cId="2299480673" sldId="277"/>
            <ac:cxnSpMk id="3097" creationId="{D45BCBED-A6B8-49F8-966E-3424F39CB890}"/>
          </ac:cxnSpMkLst>
        </pc:cxnChg>
        <pc:cxnChg chg="add del">
          <ac:chgData name="Brandon W. Thomas" userId="c66643de-298f-44ed-b3ec-8e90705fbf80" providerId="ADAL" clId="{F01C17B4-F6D0-48FA-BE38-A01FADCE0189}" dt="2025-03-11T22:50:00.388" v="509" actId="26606"/>
          <ac:cxnSpMkLst>
            <pc:docMk/>
            <pc:sldMk cId="2299480673" sldId="277"/>
            <ac:cxnSpMk id="3098" creationId="{6BC5E09C-4939-469C-A1BD-6386726DA438}"/>
          </ac:cxnSpMkLst>
        </pc:cxnChg>
        <pc:cxnChg chg="add">
          <ac:chgData name="Brandon W. Thomas" userId="c66643de-298f-44ed-b3ec-8e90705fbf80" providerId="ADAL" clId="{F01C17B4-F6D0-48FA-BE38-A01FADCE0189}" dt="2025-03-11T22:50:00.388" v="510" actId="26606"/>
          <ac:cxnSpMkLst>
            <pc:docMk/>
            <pc:sldMk cId="2299480673" sldId="277"/>
            <ac:cxnSpMk id="3102" creationId="{BAF7F52A-561E-4CE4-A251-1565CF80F23D}"/>
          </ac:cxnSpMkLst>
        </pc:cxnChg>
        <pc:cxnChg chg="add">
          <ac:chgData name="Brandon W. Thomas" userId="c66643de-298f-44ed-b3ec-8e90705fbf80" providerId="ADAL" clId="{F01C17B4-F6D0-48FA-BE38-A01FADCE0189}" dt="2025-03-11T22:50:00.388" v="510" actId="26606"/>
          <ac:cxnSpMkLst>
            <pc:docMk/>
            <pc:sldMk cId="2299480673" sldId="277"/>
            <ac:cxnSpMk id="3103" creationId="{4B67E998-E312-45A7-A84D-81D9342085FC}"/>
          </ac:cxnSpMkLst>
        </pc:cxnChg>
      </pc:sldChg>
      <pc:sldChg chg="addSp delSp modSp new mod">
        <pc:chgData name="Brandon W. Thomas" userId="c66643de-298f-44ed-b3ec-8e90705fbf80" providerId="ADAL" clId="{F01C17B4-F6D0-48FA-BE38-A01FADCE0189}" dt="2025-03-11T23:04:06.505" v="713" actId="113"/>
        <pc:sldMkLst>
          <pc:docMk/>
          <pc:sldMk cId="2293449748" sldId="278"/>
        </pc:sldMkLst>
        <pc:spChg chg="mod">
          <ac:chgData name="Brandon W. Thomas" userId="c66643de-298f-44ed-b3ec-8e90705fbf80" providerId="ADAL" clId="{F01C17B4-F6D0-48FA-BE38-A01FADCE0189}" dt="2025-03-11T22:59:04.557" v="651" actId="20577"/>
          <ac:spMkLst>
            <pc:docMk/>
            <pc:sldMk cId="2293449748" sldId="278"/>
            <ac:spMk id="2" creationId="{779898DF-933C-D309-65E2-BE56BC8561E4}"/>
          </ac:spMkLst>
        </pc:spChg>
        <pc:spChg chg="mod">
          <ac:chgData name="Brandon W. Thomas" userId="c66643de-298f-44ed-b3ec-8e90705fbf80" providerId="ADAL" clId="{F01C17B4-F6D0-48FA-BE38-A01FADCE0189}" dt="2025-03-11T22:59:07.601" v="655" actId="20577"/>
          <ac:spMkLst>
            <pc:docMk/>
            <pc:sldMk cId="2293449748" sldId="278"/>
            <ac:spMk id="3" creationId="{68763324-1601-0502-FB45-DA26C870D1D5}"/>
          </ac:spMkLst>
        </pc:spChg>
        <pc:spChg chg="mod">
          <ac:chgData name="Brandon W. Thomas" userId="c66643de-298f-44ed-b3ec-8e90705fbf80" providerId="ADAL" clId="{F01C17B4-F6D0-48FA-BE38-A01FADCE0189}" dt="2025-03-11T23:04:06.505" v="713" actId="113"/>
          <ac:spMkLst>
            <pc:docMk/>
            <pc:sldMk cId="2293449748" sldId="278"/>
            <ac:spMk id="4" creationId="{E6C217CA-72AB-AC72-8B27-AD0C82AB7CC1}"/>
          </ac:spMkLst>
        </pc:spChg>
        <pc:spChg chg="mod">
          <ac:chgData name="Brandon W. Thomas" userId="c66643de-298f-44ed-b3ec-8e90705fbf80" providerId="ADAL" clId="{F01C17B4-F6D0-48FA-BE38-A01FADCE0189}" dt="2025-03-11T22:59:12.767" v="669" actId="20577"/>
          <ac:spMkLst>
            <pc:docMk/>
            <pc:sldMk cId="2293449748" sldId="278"/>
            <ac:spMk id="5" creationId="{012B43DD-9A00-DCC0-2399-E6CAFC9DDD15}"/>
          </ac:spMkLst>
        </pc:spChg>
        <pc:spChg chg="add del mod">
          <ac:chgData name="Brandon W. Thomas" userId="c66643de-298f-44ed-b3ec-8e90705fbf80" providerId="ADAL" clId="{F01C17B4-F6D0-48FA-BE38-A01FADCE0189}" dt="2025-03-11T23:04:06.505" v="713" actId="113"/>
          <ac:spMkLst>
            <pc:docMk/>
            <pc:sldMk cId="2293449748" sldId="278"/>
            <ac:spMk id="6" creationId="{371CC689-A011-0A93-2AA1-D081AF31DD0C}"/>
          </ac:spMkLst>
        </pc:spChg>
        <pc:spChg chg="add mod">
          <ac:chgData name="Brandon W. Thomas" userId="c66643de-298f-44ed-b3ec-8e90705fbf80" providerId="ADAL" clId="{F01C17B4-F6D0-48FA-BE38-A01FADCE0189}" dt="2025-03-11T23:01:36.986" v="680"/>
          <ac:spMkLst>
            <pc:docMk/>
            <pc:sldMk cId="2293449748" sldId="278"/>
            <ac:spMk id="7" creationId="{9C0FB34C-4AD7-3FE4-728A-86F45D932A0D}"/>
          </ac:spMkLst>
        </pc:spChg>
        <pc:spChg chg="add mod">
          <ac:chgData name="Brandon W. Thomas" userId="c66643de-298f-44ed-b3ec-8e90705fbf80" providerId="ADAL" clId="{F01C17B4-F6D0-48FA-BE38-A01FADCE0189}" dt="2025-03-11T23:01:38.626" v="682"/>
          <ac:spMkLst>
            <pc:docMk/>
            <pc:sldMk cId="2293449748" sldId="278"/>
            <ac:spMk id="8" creationId="{9B408A9F-8A3C-9E70-40A3-2967729EC3FD}"/>
          </ac:spMkLst>
        </pc:spChg>
        <pc:picChg chg="add mod">
          <ac:chgData name="Brandon W. Thomas" userId="c66643de-298f-44ed-b3ec-8e90705fbf80" providerId="ADAL" clId="{F01C17B4-F6D0-48FA-BE38-A01FADCE0189}" dt="2025-03-11T23:03:46.847" v="710" actId="1076"/>
          <ac:picMkLst>
            <pc:docMk/>
            <pc:sldMk cId="2293449748" sldId="278"/>
            <ac:picMk id="5122" creationId="{69829870-52FE-8A30-3457-1846AF938027}"/>
          </ac:picMkLst>
        </pc:picChg>
        <pc:picChg chg="add mod">
          <ac:chgData name="Brandon W. Thomas" userId="c66643de-298f-44ed-b3ec-8e90705fbf80" providerId="ADAL" clId="{F01C17B4-F6D0-48FA-BE38-A01FADCE0189}" dt="2025-03-11T23:03:44.213" v="709" actId="1076"/>
          <ac:picMkLst>
            <pc:docMk/>
            <pc:sldMk cId="2293449748" sldId="278"/>
            <ac:picMk id="5126" creationId="{7C2AAAB1-16FC-349C-FCE1-7C53C63D9B31}"/>
          </ac:picMkLst>
        </pc:picChg>
      </pc:sldChg>
      <pc:sldChg chg="modSp new mod">
        <pc:chgData name="Brandon W. Thomas" userId="c66643de-298f-44ed-b3ec-8e90705fbf80" providerId="ADAL" clId="{F01C17B4-F6D0-48FA-BE38-A01FADCE0189}" dt="2025-03-11T23:05:32.817" v="752" actId="27636"/>
        <pc:sldMkLst>
          <pc:docMk/>
          <pc:sldMk cId="2040599089" sldId="279"/>
        </pc:sldMkLst>
        <pc:spChg chg="mod">
          <ac:chgData name="Brandon W. Thomas" userId="c66643de-298f-44ed-b3ec-8e90705fbf80" providerId="ADAL" clId="{F01C17B4-F6D0-48FA-BE38-A01FADCE0189}" dt="2025-03-11T23:05:13.354" v="749" actId="20577"/>
          <ac:spMkLst>
            <pc:docMk/>
            <pc:sldMk cId="2040599089" sldId="279"/>
            <ac:spMk id="2" creationId="{073464E0-2B2D-3B35-0CE3-2E47912A5572}"/>
          </ac:spMkLst>
        </pc:spChg>
        <pc:spChg chg="mod">
          <ac:chgData name="Brandon W. Thomas" userId="c66643de-298f-44ed-b3ec-8e90705fbf80" providerId="ADAL" clId="{F01C17B4-F6D0-48FA-BE38-A01FADCE0189}" dt="2025-03-11T23:05:32.817" v="752" actId="27636"/>
          <ac:spMkLst>
            <pc:docMk/>
            <pc:sldMk cId="2040599089" sldId="279"/>
            <ac:spMk id="3" creationId="{DD327EC5-D524-6ABC-F22D-A93C3CF15987}"/>
          </ac:spMkLst>
        </pc:spChg>
      </pc:sldChg>
      <pc:sldChg chg="addSp delSp modSp new mod setBg">
        <pc:chgData name="Brandon W. Thomas" userId="c66643de-298f-44ed-b3ec-8e90705fbf80" providerId="ADAL" clId="{F01C17B4-F6D0-48FA-BE38-A01FADCE0189}" dt="2025-03-11T23:27:54.832" v="801" actId="27614"/>
        <pc:sldMkLst>
          <pc:docMk/>
          <pc:sldMk cId="3320640462" sldId="280"/>
        </pc:sldMkLst>
        <pc:spChg chg="mod ord">
          <ac:chgData name="Brandon W. Thomas" userId="c66643de-298f-44ed-b3ec-8e90705fbf80" providerId="ADAL" clId="{F01C17B4-F6D0-48FA-BE38-A01FADCE0189}" dt="2025-03-11T23:27:47.790" v="798" actId="26606"/>
          <ac:spMkLst>
            <pc:docMk/>
            <pc:sldMk cId="3320640462" sldId="280"/>
            <ac:spMk id="2" creationId="{44237163-B5B9-0D48-ECF6-DB69966C4FAD}"/>
          </ac:spMkLst>
        </pc:spChg>
        <pc:spChg chg="del">
          <ac:chgData name="Brandon W. Thomas" userId="c66643de-298f-44ed-b3ec-8e90705fbf80" providerId="ADAL" clId="{F01C17B4-F6D0-48FA-BE38-A01FADCE0189}" dt="2025-03-11T23:24:21.057" v="781" actId="3680"/>
          <ac:spMkLst>
            <pc:docMk/>
            <pc:sldMk cId="3320640462" sldId="280"/>
            <ac:spMk id="3" creationId="{A911DD01-7457-F384-224F-5FDEA3E821F2}"/>
          </ac:spMkLst>
        </pc:spChg>
        <pc:spChg chg="add del mod">
          <ac:chgData name="Brandon W. Thomas" userId="c66643de-298f-44ed-b3ec-8e90705fbf80" providerId="ADAL" clId="{F01C17B4-F6D0-48FA-BE38-A01FADCE0189}" dt="2025-03-11T23:26:01.183" v="783" actId="22"/>
          <ac:spMkLst>
            <pc:docMk/>
            <pc:sldMk cId="3320640462" sldId="280"/>
            <ac:spMk id="6" creationId="{5F4B204A-81C9-82F2-844F-A92F80962D5D}"/>
          </ac:spMkLst>
        </pc:spChg>
        <pc:spChg chg="add del">
          <ac:chgData name="Brandon W. Thomas" userId="c66643de-298f-44ed-b3ec-8e90705fbf80" providerId="ADAL" clId="{F01C17B4-F6D0-48FA-BE38-A01FADCE0189}" dt="2025-03-11T23:26:48.654" v="789" actId="26606"/>
          <ac:spMkLst>
            <pc:docMk/>
            <pc:sldMk cId="3320640462" sldId="280"/>
            <ac:spMk id="18" creationId="{1C9EB562-1417-9293-8663-9AB1A8F73849}"/>
          </ac:spMkLst>
        </pc:spChg>
        <pc:spChg chg="add">
          <ac:chgData name="Brandon W. Thomas" userId="c66643de-298f-44ed-b3ec-8e90705fbf80" providerId="ADAL" clId="{F01C17B4-F6D0-48FA-BE38-A01FADCE0189}" dt="2025-03-11T23:26:48.668" v="790" actId="26606"/>
          <ac:spMkLst>
            <pc:docMk/>
            <pc:sldMk cId="3320640462" sldId="280"/>
            <ac:spMk id="19" creationId="{77F7D86A-709E-4A26-9BC7-C9D9922F4066}"/>
          </ac:spMkLst>
        </pc:spChg>
        <pc:spChg chg="add del">
          <ac:chgData name="Brandon W. Thomas" userId="c66643de-298f-44ed-b3ec-8e90705fbf80" providerId="ADAL" clId="{F01C17B4-F6D0-48FA-BE38-A01FADCE0189}" dt="2025-03-11T23:26:48.654" v="789" actId="26606"/>
          <ac:spMkLst>
            <pc:docMk/>
            <pc:sldMk cId="3320640462" sldId="280"/>
            <ac:spMk id="21" creationId="{FFCD9B9F-B3FA-405A-9934-F9E85C1DE7C4}"/>
          </ac:spMkLst>
        </pc:spChg>
        <pc:spChg chg="add del">
          <ac:chgData name="Brandon W. Thomas" userId="c66643de-298f-44ed-b3ec-8e90705fbf80" providerId="ADAL" clId="{F01C17B4-F6D0-48FA-BE38-A01FADCE0189}" dt="2025-03-11T23:26:48.654" v="789" actId="26606"/>
          <ac:spMkLst>
            <pc:docMk/>
            <pc:sldMk cId="3320640462" sldId="280"/>
            <ac:spMk id="23" creationId="{DCBF32FF-171B-40C2-93FE-AA3BAE43DB1E}"/>
          </ac:spMkLst>
        </pc:spChg>
        <pc:spChg chg="add del">
          <ac:chgData name="Brandon W. Thomas" userId="c66643de-298f-44ed-b3ec-8e90705fbf80" providerId="ADAL" clId="{F01C17B4-F6D0-48FA-BE38-A01FADCE0189}" dt="2025-03-11T23:26:48.654" v="789" actId="26606"/>
          <ac:spMkLst>
            <pc:docMk/>
            <pc:sldMk cId="3320640462" sldId="280"/>
            <ac:spMk id="25" creationId="{391A6607-E864-41D6-8749-98EE1987A495}"/>
          </ac:spMkLst>
        </pc:spChg>
        <pc:spChg chg="add del">
          <ac:chgData name="Brandon W. Thomas" userId="c66643de-298f-44ed-b3ec-8e90705fbf80" providerId="ADAL" clId="{F01C17B4-F6D0-48FA-BE38-A01FADCE0189}" dt="2025-03-11T23:26:48.654" v="789" actId="26606"/>
          <ac:spMkLst>
            <pc:docMk/>
            <pc:sldMk cId="3320640462" sldId="280"/>
            <ac:spMk id="27" creationId="{121A056A-3429-470D-AFC8-97C1F8D83EF5}"/>
          </ac:spMkLst>
        </pc:spChg>
        <pc:spChg chg="add del">
          <ac:chgData name="Brandon W. Thomas" userId="c66643de-298f-44ed-b3ec-8e90705fbf80" providerId="ADAL" clId="{F01C17B4-F6D0-48FA-BE38-A01FADCE0189}" dt="2025-03-11T23:26:48.654" v="789" actId="26606"/>
          <ac:spMkLst>
            <pc:docMk/>
            <pc:sldMk cId="3320640462" sldId="280"/>
            <ac:spMk id="29" creationId="{90BEFB55-7176-4081-B76A-D32AFECCE2C4}"/>
          </ac:spMkLst>
        </pc:spChg>
        <pc:spChg chg="add del">
          <ac:chgData name="Brandon W. Thomas" userId="c66643de-298f-44ed-b3ec-8e90705fbf80" providerId="ADAL" clId="{F01C17B4-F6D0-48FA-BE38-A01FADCE0189}" dt="2025-03-11T23:26:48.654" v="789" actId="26606"/>
          <ac:spMkLst>
            <pc:docMk/>
            <pc:sldMk cId="3320640462" sldId="280"/>
            <ac:spMk id="31" creationId="{3DCAB5CB-1540-4DEE-976C-1BD5F6E3B418}"/>
          </ac:spMkLst>
        </pc:spChg>
        <pc:spChg chg="add del">
          <ac:chgData name="Brandon W. Thomas" userId="c66643de-298f-44ed-b3ec-8e90705fbf80" providerId="ADAL" clId="{F01C17B4-F6D0-48FA-BE38-A01FADCE0189}" dt="2025-03-11T23:26:48.654" v="789" actId="26606"/>
          <ac:spMkLst>
            <pc:docMk/>
            <pc:sldMk cId="3320640462" sldId="280"/>
            <ac:spMk id="33" creationId="{44356B39-91B7-4E26-8359-29C41DD9BA5C}"/>
          </ac:spMkLst>
        </pc:spChg>
        <pc:spChg chg="add del">
          <ac:chgData name="Brandon W. Thomas" userId="c66643de-298f-44ed-b3ec-8e90705fbf80" providerId="ADAL" clId="{F01C17B4-F6D0-48FA-BE38-A01FADCE0189}" dt="2025-03-11T23:27:23.886" v="797" actId="26606"/>
          <ac:spMkLst>
            <pc:docMk/>
            <pc:sldMk cId="3320640462" sldId="280"/>
            <ac:spMk id="36" creationId="{E2521B9D-892F-43BE-890E-E7B53E614A97}"/>
          </ac:spMkLst>
        </pc:spChg>
        <pc:spChg chg="add del">
          <ac:chgData name="Brandon W. Thomas" userId="c66643de-298f-44ed-b3ec-8e90705fbf80" providerId="ADAL" clId="{F01C17B4-F6D0-48FA-BE38-A01FADCE0189}" dt="2025-03-11T23:27:23.886" v="797" actId="26606"/>
          <ac:spMkLst>
            <pc:docMk/>
            <pc:sldMk cId="3320640462" sldId="280"/>
            <ac:spMk id="37" creationId="{FBF56601-B86B-4A26-BC50-F479755E138F}"/>
          </ac:spMkLst>
        </pc:spChg>
        <pc:spChg chg="add">
          <ac:chgData name="Brandon W. Thomas" userId="c66643de-298f-44ed-b3ec-8e90705fbf80" providerId="ADAL" clId="{F01C17B4-F6D0-48FA-BE38-A01FADCE0189}" dt="2025-03-11T23:26:48.668" v="790" actId="26606"/>
          <ac:spMkLst>
            <pc:docMk/>
            <pc:sldMk cId="3320640462" sldId="280"/>
            <ac:spMk id="39" creationId="{B7BBC18C-F5C0-4FA3-9BA9-0EF04D06C4C2}"/>
          </ac:spMkLst>
        </pc:spChg>
        <pc:spChg chg="add del">
          <ac:chgData name="Brandon W. Thomas" userId="c66643de-298f-44ed-b3ec-8e90705fbf80" providerId="ADAL" clId="{F01C17B4-F6D0-48FA-BE38-A01FADCE0189}" dt="2025-03-11T23:27:23.886" v="797" actId="26606"/>
          <ac:spMkLst>
            <pc:docMk/>
            <pc:sldMk cId="3320640462" sldId="280"/>
            <ac:spMk id="40" creationId="{43E20AEA-F713-4481-8537-2B57E44240B2}"/>
          </ac:spMkLst>
        </pc:spChg>
        <pc:spChg chg="add del">
          <ac:chgData name="Brandon W. Thomas" userId="c66643de-298f-44ed-b3ec-8e90705fbf80" providerId="ADAL" clId="{F01C17B4-F6D0-48FA-BE38-A01FADCE0189}" dt="2025-03-11T23:27:23.886" v="797" actId="26606"/>
          <ac:spMkLst>
            <pc:docMk/>
            <pc:sldMk cId="3320640462" sldId="280"/>
            <ac:spMk id="41" creationId="{F3FB1FB0-C6BC-4CB3-82AC-DB2C00BA60DE}"/>
          </ac:spMkLst>
        </pc:spChg>
        <pc:spChg chg="add del">
          <ac:chgData name="Brandon W. Thomas" userId="c66643de-298f-44ed-b3ec-8e90705fbf80" providerId="ADAL" clId="{F01C17B4-F6D0-48FA-BE38-A01FADCE0189}" dt="2025-03-11T23:27:23.886" v="797" actId="26606"/>
          <ac:spMkLst>
            <pc:docMk/>
            <pc:sldMk cId="3320640462" sldId="280"/>
            <ac:spMk id="42" creationId="{450D6F8C-C428-49D7-86A8-6CEC880D28E6}"/>
          </ac:spMkLst>
        </pc:spChg>
        <pc:spChg chg="add">
          <ac:chgData name="Brandon W. Thomas" userId="c66643de-298f-44ed-b3ec-8e90705fbf80" providerId="ADAL" clId="{F01C17B4-F6D0-48FA-BE38-A01FADCE0189}" dt="2025-03-11T23:26:48.668" v="790" actId="26606"/>
          <ac:spMkLst>
            <pc:docMk/>
            <pc:sldMk cId="3320640462" sldId="280"/>
            <ac:spMk id="43" creationId="{CE7331EB-DD51-40E3-8F7E-0D6AF20C74AE}"/>
          </ac:spMkLst>
        </pc:spChg>
        <pc:spChg chg="add">
          <ac:chgData name="Brandon W. Thomas" userId="c66643de-298f-44ed-b3ec-8e90705fbf80" providerId="ADAL" clId="{F01C17B4-F6D0-48FA-BE38-A01FADCE0189}" dt="2025-03-11T23:26:48.668" v="790" actId="26606"/>
          <ac:spMkLst>
            <pc:docMk/>
            <pc:sldMk cId="3320640462" sldId="280"/>
            <ac:spMk id="44" creationId="{A2FE1DF8-97E7-47F8-AC0E-50BB9050F2D0}"/>
          </ac:spMkLst>
        </pc:spChg>
        <pc:spChg chg="add del">
          <ac:chgData name="Brandon W. Thomas" userId="c66643de-298f-44ed-b3ec-8e90705fbf80" providerId="ADAL" clId="{F01C17B4-F6D0-48FA-BE38-A01FADCE0189}" dt="2025-03-11T23:27:47.790" v="798" actId="26606"/>
          <ac:spMkLst>
            <pc:docMk/>
            <pc:sldMk cId="3320640462" sldId="280"/>
            <ac:spMk id="46" creationId="{FFCD9B9F-B3FA-405A-9934-F9E85C1DE7C4}"/>
          </ac:spMkLst>
        </pc:spChg>
        <pc:spChg chg="del">
          <ac:chgData name="Brandon W. Thomas" userId="c66643de-298f-44ed-b3ec-8e90705fbf80" providerId="ADAL" clId="{F01C17B4-F6D0-48FA-BE38-A01FADCE0189}" dt="2025-03-11T23:27:47.790" v="798" actId="26606"/>
          <ac:spMkLst>
            <pc:docMk/>
            <pc:sldMk cId="3320640462" sldId="280"/>
            <ac:spMk id="47" creationId="{DCBF32FF-171B-40C2-93FE-AA3BAE43DB1E}"/>
          </ac:spMkLst>
        </pc:spChg>
        <pc:spChg chg="add del">
          <ac:chgData name="Brandon W. Thomas" userId="c66643de-298f-44ed-b3ec-8e90705fbf80" providerId="ADAL" clId="{F01C17B4-F6D0-48FA-BE38-A01FADCE0189}" dt="2025-03-11T23:27:13.603" v="796" actId="26606"/>
          <ac:spMkLst>
            <pc:docMk/>
            <pc:sldMk cId="3320640462" sldId="280"/>
            <ac:spMk id="48" creationId="{464865AC-36BC-5530-7393-BCBA73977BAF}"/>
          </ac:spMkLst>
        </pc:spChg>
        <pc:spChg chg="add mod">
          <ac:chgData name="Brandon W. Thomas" userId="c66643de-298f-44ed-b3ec-8e90705fbf80" providerId="ADAL" clId="{F01C17B4-F6D0-48FA-BE38-A01FADCE0189}" dt="2025-03-11T23:27:47.790" v="798" actId="26606"/>
          <ac:spMkLst>
            <pc:docMk/>
            <pc:sldMk cId="3320640462" sldId="280"/>
            <ac:spMk id="49" creationId="{28FF2C54-6D8C-0919-7699-541F4358583A}"/>
          </ac:spMkLst>
        </pc:spChg>
        <pc:spChg chg="add del">
          <ac:chgData name="Brandon W. Thomas" userId="c66643de-298f-44ed-b3ec-8e90705fbf80" providerId="ADAL" clId="{F01C17B4-F6D0-48FA-BE38-A01FADCE0189}" dt="2025-03-11T23:27:47.790" v="798" actId="26606"/>
          <ac:spMkLst>
            <pc:docMk/>
            <pc:sldMk cId="3320640462" sldId="280"/>
            <ac:spMk id="52" creationId="{121A056A-3429-470D-AFC8-97C1F8D83EF5}"/>
          </ac:spMkLst>
        </pc:spChg>
        <pc:spChg chg="add del">
          <ac:chgData name="Brandon W. Thomas" userId="c66643de-298f-44ed-b3ec-8e90705fbf80" providerId="ADAL" clId="{F01C17B4-F6D0-48FA-BE38-A01FADCE0189}" dt="2025-03-11T23:27:13.603" v="796" actId="26606"/>
          <ac:spMkLst>
            <pc:docMk/>
            <pc:sldMk cId="3320640462" sldId="280"/>
            <ac:spMk id="53" creationId="{E2397F12-3A55-4CDD-8D09-1C6EE03A8EE2}"/>
          </ac:spMkLst>
        </pc:spChg>
        <pc:spChg chg="add del">
          <ac:chgData name="Brandon W. Thomas" userId="c66643de-298f-44ed-b3ec-8e90705fbf80" providerId="ADAL" clId="{F01C17B4-F6D0-48FA-BE38-A01FADCE0189}" dt="2025-03-11T23:27:47.790" v="798" actId="26606"/>
          <ac:spMkLst>
            <pc:docMk/>
            <pc:sldMk cId="3320640462" sldId="280"/>
            <ac:spMk id="54" creationId="{90BEFB55-7176-4081-B76A-D32AFECCE2C4}"/>
          </ac:spMkLst>
        </pc:spChg>
        <pc:spChg chg="add del">
          <ac:chgData name="Brandon W. Thomas" userId="c66643de-298f-44ed-b3ec-8e90705fbf80" providerId="ADAL" clId="{F01C17B4-F6D0-48FA-BE38-A01FADCE0189}" dt="2025-03-11T23:27:13.603" v="796" actId="26606"/>
          <ac:spMkLst>
            <pc:docMk/>
            <pc:sldMk cId="3320640462" sldId="280"/>
            <ac:spMk id="55" creationId="{72D288FE-B3C3-47B4-85C5-C24DF3DA3702}"/>
          </ac:spMkLst>
        </pc:spChg>
        <pc:spChg chg="add del">
          <ac:chgData name="Brandon W. Thomas" userId="c66643de-298f-44ed-b3ec-8e90705fbf80" providerId="ADAL" clId="{F01C17B4-F6D0-48FA-BE38-A01FADCE0189}" dt="2025-03-11T23:27:13.603" v="796" actId="26606"/>
          <ac:spMkLst>
            <pc:docMk/>
            <pc:sldMk cId="3320640462" sldId="280"/>
            <ac:spMk id="59" creationId="{BFFE0839-469E-4C3A-B55D-DABAE151ED18}"/>
          </ac:spMkLst>
        </pc:spChg>
        <pc:spChg chg="add">
          <ac:chgData name="Brandon W. Thomas" userId="c66643de-298f-44ed-b3ec-8e90705fbf80" providerId="ADAL" clId="{F01C17B4-F6D0-48FA-BE38-A01FADCE0189}" dt="2025-03-11T23:27:47.790" v="798" actId="26606"/>
          <ac:spMkLst>
            <pc:docMk/>
            <pc:sldMk cId="3320640462" sldId="280"/>
            <ac:spMk id="68" creationId="{892C5860-4009-407E-A551-C4B0409A1F55}"/>
          </ac:spMkLst>
        </pc:spChg>
        <pc:spChg chg="add">
          <ac:chgData name="Brandon W. Thomas" userId="c66643de-298f-44ed-b3ec-8e90705fbf80" providerId="ADAL" clId="{F01C17B4-F6D0-48FA-BE38-A01FADCE0189}" dt="2025-03-11T23:27:47.790" v="798" actId="26606"/>
          <ac:spMkLst>
            <pc:docMk/>
            <pc:sldMk cId="3320640462" sldId="280"/>
            <ac:spMk id="74" creationId="{CED7FF6B-8848-4059-9154-250B2AE01006}"/>
          </ac:spMkLst>
        </pc:spChg>
        <pc:spChg chg="add">
          <ac:chgData name="Brandon W. Thomas" userId="c66643de-298f-44ed-b3ec-8e90705fbf80" providerId="ADAL" clId="{F01C17B4-F6D0-48FA-BE38-A01FADCE0189}" dt="2025-03-11T23:27:47.790" v="798" actId="26606"/>
          <ac:spMkLst>
            <pc:docMk/>
            <pc:sldMk cId="3320640462" sldId="280"/>
            <ac:spMk id="76" creationId="{3410CD35-2757-4015-850D-924C414A5663}"/>
          </ac:spMkLst>
        </pc:spChg>
        <pc:spChg chg="add">
          <ac:chgData name="Brandon W. Thomas" userId="c66643de-298f-44ed-b3ec-8e90705fbf80" providerId="ADAL" clId="{F01C17B4-F6D0-48FA-BE38-A01FADCE0189}" dt="2025-03-11T23:27:47.790" v="798" actId="26606"/>
          <ac:spMkLst>
            <pc:docMk/>
            <pc:sldMk cId="3320640462" sldId="280"/>
            <ac:spMk id="78" creationId="{BE27934C-AEDC-4521-994F-8D0A364DCFB6}"/>
          </ac:spMkLst>
        </pc:spChg>
        <pc:graphicFrameChg chg="add del mod ord modGraphic">
          <ac:chgData name="Brandon W. Thomas" userId="c66643de-298f-44ed-b3ec-8e90705fbf80" providerId="ADAL" clId="{F01C17B4-F6D0-48FA-BE38-A01FADCE0189}" dt="2025-03-11T23:25:58.822" v="782" actId="478"/>
          <ac:graphicFrameMkLst>
            <pc:docMk/>
            <pc:sldMk cId="3320640462" sldId="280"/>
            <ac:graphicFrameMk id="4" creationId="{EB39E0BC-CE27-F9A7-782D-9868AC3C0EE4}"/>
          </ac:graphicFrameMkLst>
        </pc:graphicFrameChg>
        <pc:picChg chg="add mod ord">
          <ac:chgData name="Brandon W. Thomas" userId="c66643de-298f-44ed-b3ec-8e90705fbf80" providerId="ADAL" clId="{F01C17B4-F6D0-48FA-BE38-A01FADCE0189}" dt="2025-03-11T23:26:01.183" v="783" actId="22"/>
          <ac:picMkLst>
            <pc:docMk/>
            <pc:sldMk cId="3320640462" sldId="280"/>
            <ac:picMk id="8" creationId="{1DEA07F3-B471-6ADA-99E1-AF1263E532AA}"/>
          </ac:picMkLst>
        </pc:picChg>
        <pc:picChg chg="add mod">
          <ac:chgData name="Brandon W. Thomas" userId="c66643de-298f-44ed-b3ec-8e90705fbf80" providerId="ADAL" clId="{F01C17B4-F6D0-48FA-BE38-A01FADCE0189}" dt="2025-03-11T23:27:54.462" v="799" actId="27614"/>
          <ac:picMkLst>
            <pc:docMk/>
            <pc:sldMk cId="3320640462" sldId="280"/>
            <ac:picMk id="10" creationId="{D018906D-B240-DCA4-63D9-A730D685A86A}"/>
          </ac:picMkLst>
        </pc:picChg>
        <pc:picChg chg="add mod">
          <ac:chgData name="Brandon W. Thomas" userId="c66643de-298f-44ed-b3ec-8e90705fbf80" providerId="ADAL" clId="{F01C17B4-F6D0-48FA-BE38-A01FADCE0189}" dt="2025-03-11T23:27:54.832" v="801" actId="27614"/>
          <ac:picMkLst>
            <pc:docMk/>
            <pc:sldMk cId="3320640462" sldId="280"/>
            <ac:picMk id="12" creationId="{F0FCBB0C-1595-E417-8A9A-D41C5C0F27FA}"/>
          </ac:picMkLst>
        </pc:picChg>
        <pc:picChg chg="add mod">
          <ac:chgData name="Brandon W. Thomas" userId="c66643de-298f-44ed-b3ec-8e90705fbf80" providerId="ADAL" clId="{F01C17B4-F6D0-48FA-BE38-A01FADCE0189}" dt="2025-03-11T23:27:54.829" v="800" actId="27614"/>
          <ac:picMkLst>
            <pc:docMk/>
            <pc:sldMk cId="3320640462" sldId="280"/>
            <ac:picMk id="14" creationId="{BEB2A149-AA65-E0EC-A60F-3F36DD8C73E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44479B-705B-4489-957E-7E8A228BDFA0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51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2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1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4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37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1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8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1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5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DA38F49-B3E2-4BF0-BEC7-C30D34ABBB8D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0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breast%2bcanc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liquid art">
            <a:extLst>
              <a:ext uri="{FF2B5EF4-FFF2-40B4-BE49-F238E27FC236}">
                <a16:creationId xmlns:a16="http://schemas.microsoft.com/office/drawing/2014/main" id="{4E66CB13-6181-B5A1-E040-E0057E02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14148" b="128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FBEF19-406D-B93A-F65C-1883A4745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8061" y="914400"/>
            <a:ext cx="4892948" cy="3427867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 dirty="0">
                <a:solidFill>
                  <a:srgbClr val="FFFFFF"/>
                </a:solidFill>
              </a:rPr>
              <a:t>Beyond the Cure: Modeling the Risk of Breast Cancer Recurrence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1F242-B778-F178-4F98-F090AE4E3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9835" y="5253051"/>
            <a:ext cx="4941173" cy="812923"/>
          </a:xfrm>
        </p:spPr>
        <p:txBody>
          <a:bodyPr anchor="t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Brandon Thomas</a:t>
            </a:r>
          </a:p>
        </p:txBody>
      </p:sp>
    </p:spTree>
    <p:extLst>
      <p:ext uri="{BB962C8B-B14F-4D97-AF65-F5344CB8AC3E}">
        <p14:creationId xmlns:p14="http://schemas.microsoft.com/office/powerpoint/2010/main" val="3018427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3733-DD1E-2C18-F723-74A5DFCD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117A7-2C6C-5253-DCA5-F55B00F7C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5500" dirty="0">
                <a:latin typeface="+mj-lt"/>
                <a:ea typeface="+mj-ea"/>
                <a:cs typeface="+mj-cs"/>
              </a:rPr>
              <a:t>SMOTE did not yield any visible improvements to model 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500" dirty="0">
                <a:latin typeface="+mj-lt"/>
                <a:ea typeface="+mj-ea"/>
                <a:cs typeface="+mj-cs"/>
              </a:rPr>
              <a:t>Accuracy (0.80 or 80.4%) The model correctly classifies 80.4% of all instances in the dataset. However, accuracy alone can be misleading, especially since the dataset is imbalanced (the no cancer recurrence appears much more than the other).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500" dirty="0">
                <a:latin typeface="+mj-lt"/>
                <a:ea typeface="+mj-ea"/>
                <a:cs typeface="+mj-cs"/>
              </a:rPr>
              <a:t>Precision (0.714 or 71.4%) Precision = TP / (TP + FP) (true positives divided by all predicted positives). 71.4% precision means that when the model predicts the positive class, it is correct 71.4% of the time. A relatively low precision suggests many false positives (incorrectly classifying negatives as positives).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500" dirty="0">
                <a:latin typeface="+mj-lt"/>
                <a:ea typeface="+mj-ea"/>
                <a:cs typeface="+mj-cs"/>
              </a:rPr>
              <a:t>Recall (0.357 or 35.7%) Recall = TP / (TP + FN) (true positives divided by all actual positives). 35.7% recall means the model only identifies 35.7% of actual positive cases, missing a significant portion. A low recall indicates the model has many false negatives (failing to detect positives).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500" dirty="0">
                <a:latin typeface="+mj-lt"/>
                <a:ea typeface="+mj-ea"/>
                <a:cs typeface="+mj-cs"/>
              </a:rPr>
              <a:t>F1 Score (0.476 or 47.6%) The F1 score is the harmonic mean of precision and recall, balancing both. A low F1 score (47.6%) suggests the model is not performing well at detecting the positive class.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9EE34-1CEC-EA0F-9CC6-BBBF2CCD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4B27C-A306-8D5D-0774-E8DB493FB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+mj-lt"/>
                <a:ea typeface="+mj-ea"/>
                <a:cs typeface="+mj-cs"/>
              </a:rPr>
              <a:t>Each tree makes its own decisions: Every tree in the forest makes its own predictions without relying on others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+mj-lt"/>
                <a:ea typeface="+mj-ea"/>
                <a:cs typeface="+mj-cs"/>
              </a:rPr>
              <a:t>Random parts of the data are used: Each tree is built using random samples and features to reduce mistakes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+mj-lt"/>
                <a:ea typeface="+mj-ea"/>
                <a:cs typeface="+mj-cs"/>
              </a:rPr>
              <a:t>Enough data is needed: Sufficient data ensures the trees are different and learn unique patterns and variety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+mj-lt"/>
                <a:ea typeface="+mj-ea"/>
                <a:cs typeface="+mj-cs"/>
              </a:rPr>
              <a:t>Different predictions improve accuracy: Combining the predictions from different trees leads to a more accurate final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7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B4AB-0762-6ABF-98BA-EF25A8EB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0D1E4-360A-3BC7-0B8B-B3A9C3597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F5D4A-10B9-7D70-3652-D9265557A7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>
                <a:latin typeface="+mj-lt"/>
                <a:ea typeface="+mj-ea"/>
                <a:cs typeface="+mj-cs"/>
              </a:rPr>
              <a:t>Accuracy: 0.7857142857142857</a:t>
            </a:r>
          </a:p>
          <a:p>
            <a:pPr marL="45720" indent="0">
              <a:buNone/>
            </a:pPr>
            <a:r>
              <a:rPr lang="en-US" sz="2000" dirty="0">
                <a:latin typeface="+mj-lt"/>
                <a:ea typeface="+mj-ea"/>
                <a:cs typeface="+mj-cs"/>
              </a:rPr>
              <a:t>Precision: 0.6666666666666666</a:t>
            </a:r>
          </a:p>
          <a:p>
            <a:pPr marL="45720" indent="0">
              <a:buNone/>
            </a:pPr>
            <a:r>
              <a:rPr lang="en-US" sz="2000" dirty="0">
                <a:latin typeface="+mj-lt"/>
                <a:ea typeface="+mj-ea"/>
                <a:cs typeface="+mj-cs"/>
              </a:rPr>
              <a:t>Recall: 0.2857142857142857 </a:t>
            </a:r>
          </a:p>
          <a:p>
            <a:pPr marL="45720" indent="0">
              <a:buNone/>
            </a:pPr>
            <a:r>
              <a:rPr lang="en-US" sz="2000" dirty="0">
                <a:latin typeface="+mj-lt"/>
                <a:ea typeface="+mj-ea"/>
                <a:cs typeface="+mj-cs"/>
              </a:rPr>
              <a:t>F1 Score: 0.4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64BB9-87FB-29F0-74B1-3D62F443D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Random Forest w/ SMOTE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9EFD6B-F7E6-B12C-D0DC-E2C118A51B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>
                <a:latin typeface="+mj-lt"/>
                <a:ea typeface="+mj-ea"/>
                <a:cs typeface="+mj-cs"/>
              </a:rPr>
              <a:t>Accuracy: 0.7857142857142857</a:t>
            </a:r>
          </a:p>
          <a:p>
            <a:pPr marL="45720" indent="0">
              <a:buNone/>
            </a:pPr>
            <a:r>
              <a:rPr lang="en-US" sz="2000" dirty="0">
                <a:latin typeface="+mj-lt"/>
                <a:ea typeface="+mj-ea"/>
                <a:cs typeface="+mj-cs"/>
              </a:rPr>
              <a:t>Precision: 0.5833333333333334</a:t>
            </a:r>
          </a:p>
          <a:p>
            <a:pPr marL="45720" indent="0">
              <a:buNone/>
            </a:pPr>
            <a:r>
              <a:rPr lang="en-US" sz="2000" dirty="0">
                <a:latin typeface="+mj-lt"/>
                <a:ea typeface="+mj-ea"/>
                <a:cs typeface="+mj-cs"/>
              </a:rPr>
              <a:t>Recall: 0.5 </a:t>
            </a:r>
          </a:p>
          <a:p>
            <a:pPr marL="45720" indent="0">
              <a:buNone/>
            </a:pPr>
            <a:r>
              <a:rPr lang="en-US" sz="2000" dirty="0">
                <a:latin typeface="+mj-lt"/>
                <a:ea typeface="+mj-ea"/>
                <a:cs typeface="+mj-cs"/>
              </a:rPr>
              <a:t>F1 Score: 0.5384615384615384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CF8F08-1C56-3CD4-EB1C-9C8AE6E07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10962"/>
            <a:ext cx="2332383" cy="199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37C3558-FBAC-9A50-5861-AF0755F64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173" y="4431511"/>
            <a:ext cx="2284296" cy="195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390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3099">
            <a:extLst>
              <a:ext uri="{FF2B5EF4-FFF2-40B4-BE49-F238E27FC236}">
                <a16:creationId xmlns:a16="http://schemas.microsoft.com/office/drawing/2014/main" id="{FB71362F-6305-42A2-8633-285CE381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01" name="Rectangle 3100">
            <a:extLst>
              <a:ext uri="{FF2B5EF4-FFF2-40B4-BE49-F238E27FC236}">
                <a16:creationId xmlns:a16="http://schemas.microsoft.com/office/drawing/2014/main" id="{611F50C1-F708-485D-B1A9-65873AB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102" name="Straight Connector 3101">
            <a:extLst>
              <a:ext uri="{FF2B5EF4-FFF2-40B4-BE49-F238E27FC236}">
                <a16:creationId xmlns:a16="http://schemas.microsoft.com/office/drawing/2014/main" id="{BAF7F52A-561E-4CE4-A251-1565CF80F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3" name="Straight Connector 3102">
            <a:extLst>
              <a:ext uri="{FF2B5EF4-FFF2-40B4-BE49-F238E27FC236}">
                <a16:creationId xmlns:a16="http://schemas.microsoft.com/office/drawing/2014/main" id="{4B67E998-E312-45A7-A84D-81D934208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A9B988F-9A6F-D06D-748E-B29047AF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100" b="1" cap="all">
                <a:solidFill>
                  <a:srgbClr val="FFFFFF"/>
                </a:solidFill>
              </a:rPr>
              <a:t>Random Forest Conclusions</a:t>
            </a:r>
          </a:p>
        </p:txBody>
      </p:sp>
      <p:sp>
        <p:nvSpPr>
          <p:cNvPr id="3104" name="Rectangle 3103">
            <a:extLst>
              <a:ext uri="{FF2B5EF4-FFF2-40B4-BE49-F238E27FC236}">
                <a16:creationId xmlns:a16="http://schemas.microsoft.com/office/drawing/2014/main" id="{43A3BFD8-1DCA-4E53-9E5F-9292C9BE3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084B75-19F1-0D3D-709A-20847E2BAC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773" y="930765"/>
            <a:ext cx="5219361" cy="26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70D835F-5063-61D9-61BF-B05A6037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3919" y="708306"/>
            <a:ext cx="4049810" cy="304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480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AA78-4CCE-8FCF-4193-311DE0F5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20BD9-DE22-C089-9233-06CD5C3F1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>
              <a:buNone/>
            </a:pPr>
            <a:r>
              <a:rPr lang="en-US" sz="4800" dirty="0">
                <a:latin typeface="+mj-lt"/>
                <a:ea typeface="+mj-ea"/>
                <a:cs typeface="+mj-cs"/>
              </a:rPr>
              <a:t>Observations (Random Forest):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dirty="0">
                <a:latin typeface="+mj-lt"/>
                <a:ea typeface="+mj-ea"/>
                <a:cs typeface="+mj-cs"/>
              </a:rPr>
              <a:t>SMOTE yields an improvement in recall and the F1 score but still could potentially be improved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dirty="0">
                <a:latin typeface="+mj-lt"/>
                <a:ea typeface="+mj-ea"/>
                <a:cs typeface="+mj-cs"/>
              </a:rPr>
              <a:t>Accuracy (0.785 or 78.5%) The model correctly classifies 78.5% of all instances in the dataset. However, accuracy alone can be misleading, especially since the dataset is imbalanced (the no cancer recurrence appears much more than the other).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dirty="0">
                <a:latin typeface="+mj-lt"/>
                <a:ea typeface="+mj-ea"/>
                <a:cs typeface="+mj-cs"/>
              </a:rPr>
              <a:t>Precision (0.666 or 66.6%) Precision = TP / (TP + FP) (true positives divided by all predicted positives). 66.6% precision means that when the model predicts the positive class, it is correct 66.6% of the time. A relatively low precision suggests many false positives (incorrectly classifying negatives as positives).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dirty="0">
                <a:latin typeface="+mj-lt"/>
                <a:ea typeface="+mj-ea"/>
                <a:cs typeface="+mj-cs"/>
              </a:rPr>
              <a:t>Recall (0.286 or 28.6%) Recall = TP / (TP + FN) (true positives divided by all actual positives). 28.6% recall means the model only identifies 28.6% of actual positive cases, missing a significant portion. A low recall indicates the model has many false negatives (failing to detect positives).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dirty="0">
                <a:latin typeface="+mj-lt"/>
                <a:ea typeface="+mj-ea"/>
                <a:cs typeface="+mj-cs"/>
              </a:rPr>
              <a:t>F1 Score (0.4 or 40%) The F1 score is the harmonic mean of precision and recall, balancing both. A low F1 score (40%) suggests the model is not performing well at detecting the positive class.</a:t>
            </a:r>
          </a:p>
          <a:p>
            <a:pPr algn="l">
              <a:buNone/>
            </a:pPr>
            <a:r>
              <a:rPr lang="en-US" sz="4800" dirty="0">
                <a:latin typeface="+mj-lt"/>
                <a:ea typeface="+mj-ea"/>
                <a:cs typeface="+mj-cs"/>
              </a:rPr>
              <a:t>Cross-validation scores: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dirty="0">
                <a:latin typeface="+mj-lt"/>
                <a:ea typeface="+mj-ea"/>
                <a:cs typeface="+mj-cs"/>
              </a:rPr>
              <a:t>Individual fold accuracies: 73.21%, 75%, 69.09%, 72.73%, 70.91% Scores vary slightly, indicating stable performance across folds. Average cross-validation score: 72.19%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dirty="0">
                <a:latin typeface="+mj-lt"/>
                <a:ea typeface="+mj-ea"/>
                <a:cs typeface="+mj-cs"/>
              </a:rPr>
              <a:t>Shows consistent model performance on different data subsets. Slightly lower than the test accuracy (78.57%), indicating potential overfitting. Test accuracy: 78.57%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dirty="0">
                <a:latin typeface="+mj-lt"/>
                <a:ea typeface="+mj-ea"/>
                <a:cs typeface="+mj-cs"/>
              </a:rPr>
              <a:t>Higher than the cross-validation average, suggesting some overfitting to the training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43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C0AF-0D2E-1F91-35AE-BB709FC1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Support Vector Machine (SVM)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54CF2-AC76-FB2E-2AF0-2345475F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US" sz="2800" dirty="0">
                <a:latin typeface="+mj-lt"/>
                <a:ea typeface="+mj-ea"/>
                <a:cs typeface="+mj-cs"/>
              </a:rPr>
              <a:t>Assumptions: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+mj-ea"/>
                <a:cs typeface="+mj-cs"/>
              </a:rPr>
              <a:t>It assumes data is independent and identically distributed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9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898DF-933C-D309-65E2-BE56BC85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63324-1601-0502-FB45-DA26C870D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SVM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217CA-72AB-AC72-8B27-AD0C82AB7C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/>
              <a:t>Accuracy: 0.6785714285714286</a:t>
            </a:r>
          </a:p>
          <a:p>
            <a:pPr marL="45720" indent="0">
              <a:buNone/>
            </a:pPr>
            <a:r>
              <a:rPr lang="en-US" sz="2000" dirty="0"/>
              <a:t>Precision: 0.375 </a:t>
            </a:r>
          </a:p>
          <a:p>
            <a:pPr marL="45720" indent="0">
              <a:buNone/>
            </a:pPr>
            <a:r>
              <a:rPr lang="en-US" sz="2000" dirty="0"/>
              <a:t>Recall: 0.42857142857142855 </a:t>
            </a:r>
          </a:p>
          <a:p>
            <a:pPr marL="45720" indent="0">
              <a:buNone/>
            </a:pPr>
            <a:r>
              <a:rPr lang="en-US" sz="2000" dirty="0"/>
              <a:t>F1 Score: 0.39999999999999997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B43DD-9A00-DCC0-2399-E6CAFC9DD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SVM w/ SMOTE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CC689-A011-0A93-2AA1-D081AF31DD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/>
              <a:t>Accuracy: 0.5714285714285714</a:t>
            </a:r>
          </a:p>
          <a:p>
            <a:pPr marL="45720" indent="0">
              <a:buNone/>
            </a:pPr>
            <a:r>
              <a:rPr lang="en-US" sz="2000" dirty="0"/>
              <a:t>Precision: 0.2916666666666667</a:t>
            </a:r>
          </a:p>
          <a:p>
            <a:pPr marL="45720" indent="0">
              <a:buNone/>
            </a:pPr>
            <a:r>
              <a:rPr lang="en-US" sz="2000" dirty="0"/>
              <a:t>Recall: 0.5 </a:t>
            </a:r>
          </a:p>
          <a:p>
            <a:pPr marL="45720" indent="0">
              <a:buNone/>
            </a:pPr>
            <a:r>
              <a:rPr lang="en-US" sz="2000" dirty="0"/>
              <a:t>F1 Score: 0.3684210526315789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9829870-52FE-8A30-3457-1846AF938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50605"/>
            <a:ext cx="2411896" cy="206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7C2AAAB1-16FC-349C-FCE1-7C53C63D9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122" y="4399637"/>
            <a:ext cx="2531164" cy="216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449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82AE-8EC6-DE6E-5850-A22A7093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21F01-B56D-95B4-7662-6B18514C1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l">
              <a:buNone/>
            </a:pPr>
            <a:r>
              <a:rPr lang="en-US" sz="4800" dirty="0">
                <a:latin typeface="+mj-lt"/>
                <a:ea typeface="+mj-ea"/>
                <a:cs typeface="+mj-cs"/>
              </a:rPr>
              <a:t>Among the three models evaluated (</a:t>
            </a:r>
            <a:r>
              <a:rPr lang="en-US" sz="4800" dirty="0" err="1">
                <a:latin typeface="+mj-lt"/>
                <a:ea typeface="+mj-ea"/>
                <a:cs typeface="+mj-cs"/>
              </a:rPr>
              <a:t>XGBoost</a:t>
            </a:r>
            <a:r>
              <a:rPr lang="en-US" sz="4800" dirty="0">
                <a:latin typeface="+mj-lt"/>
                <a:ea typeface="+mj-ea"/>
                <a:cs typeface="+mj-cs"/>
              </a:rPr>
              <a:t>, Random Forest, and SVM), </a:t>
            </a:r>
            <a:r>
              <a:rPr lang="en-US" sz="4800" dirty="0" err="1">
                <a:latin typeface="+mj-lt"/>
                <a:ea typeface="+mj-ea"/>
                <a:cs typeface="+mj-cs"/>
              </a:rPr>
              <a:t>XGBoost</a:t>
            </a:r>
            <a:r>
              <a:rPr lang="en-US" sz="4800" dirty="0">
                <a:latin typeface="+mj-lt"/>
                <a:ea typeface="+mj-ea"/>
                <a:cs typeface="+mj-cs"/>
              </a:rPr>
              <a:t> demonstrated the best overall performance in terms of accuracy (80.4%) and precision (71.4%). However, all models struggled with recall, indicating difficulty in correctly identifying actual cancer recurrence cases.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dirty="0" err="1">
                <a:latin typeface="+mj-lt"/>
                <a:ea typeface="+mj-ea"/>
                <a:cs typeface="+mj-cs"/>
              </a:rPr>
              <a:t>XGBoost</a:t>
            </a:r>
            <a:r>
              <a:rPr lang="en-US" sz="4800" dirty="0">
                <a:latin typeface="+mj-lt"/>
                <a:ea typeface="+mj-ea"/>
                <a:cs typeface="+mj-cs"/>
              </a:rPr>
              <a:t> achieved the highest precision (71.4%) but had a low recall (35.7%), suggesting that while its positive predictions were relatively reliable, it missed a significant number of actual recurrence cases. The F1-score (47.6%) highlights this trade-off.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dirty="0">
                <a:latin typeface="+mj-lt"/>
                <a:ea typeface="+mj-ea"/>
                <a:cs typeface="+mj-cs"/>
              </a:rPr>
              <a:t>Random Forest performed slightly worse in terms of accuracy (78.5%) and precision (66.6%) and had the lowest recall (28.6%), leading to an F1-score of 40%. Cross-validation results indicate some overfitting, with test accuracy (78.57%) exceeding the cross-validation average (72.19%).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dirty="0">
                <a:latin typeface="+mj-lt"/>
                <a:ea typeface="+mj-ea"/>
                <a:cs typeface="+mj-cs"/>
              </a:rPr>
              <a:t>SVM had the lowest accuracy (67.9%), precision (37.5%), and F1-score (40%), but its recall (42.9%) was slightly better than the other models. This suggests it was somewhat better at identifying actual positive cases but generated too many false positives.</a:t>
            </a:r>
          </a:p>
          <a:p>
            <a:pPr marL="4572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91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64E0-2B2D-3B35-0CE3-2E47912A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27EC5-D524-6ABC-F22D-A93C3CF15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400" dirty="0">
                <a:latin typeface="+mj-lt"/>
                <a:ea typeface="+mj-ea"/>
                <a:cs typeface="+mj-cs"/>
              </a:rPr>
              <a:t>No model performed exceptionally well in recall, which is crucial for detecting cancer recurrence. A high number of false negatives could have severe consequences in a clinical setting.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400" dirty="0" err="1">
                <a:latin typeface="+mj-lt"/>
                <a:ea typeface="+mj-ea"/>
                <a:cs typeface="+mj-cs"/>
              </a:rPr>
              <a:t>XGBoost</a:t>
            </a:r>
            <a:r>
              <a:rPr lang="en-US" sz="4400" dirty="0">
                <a:latin typeface="+mj-lt"/>
                <a:ea typeface="+mj-ea"/>
                <a:cs typeface="+mj-cs"/>
              </a:rPr>
              <a:t> was the best-performing model overall, balancing accuracy and precision, though it still struggled with recall.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400" dirty="0">
                <a:latin typeface="+mj-lt"/>
                <a:ea typeface="+mj-ea"/>
                <a:cs typeface="+mj-cs"/>
              </a:rPr>
              <a:t>Random Forest showed some signs of overfitting, as indicated by the difference between cross-validation and test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400" dirty="0">
                <a:latin typeface="+mj-lt"/>
                <a:ea typeface="+mj-ea"/>
                <a:cs typeface="+mj-cs"/>
              </a:rPr>
              <a:t>SVM had the weakest performance across all metrics, making it the least favorable model for this task.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99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8272-3079-7F7E-2651-DCE6FB26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E99E-5FC7-51CA-B270-93CE80B5B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Blows, F. M., Driver, K. E., Schmidt, M. K., et al. (2010). Subtyping of breast cancer by immunohistochemistry to investigate a relationship between 	subtype and short and long term survival: a collaborative analysis of data for 10,159 cases from 12 studies. </a:t>
            </a:r>
            <a:r>
              <a:rPr lang="en-US" sz="4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PLoS</a:t>
            </a:r>
            <a:r>
              <a:rPr lang="en-US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medicine, 7(5), e1000279.</a:t>
            </a:r>
            <a:endParaRPr lang="en-US" sz="4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Early Breast Cancer Trialists' Collaborative Group (EBCTCG). (2021). Long-term outcomes after radiotherapy or surgery for early-stage breast cancer. 	The Lancet Oncology.</a:t>
            </a:r>
            <a:endParaRPr lang="en-US" sz="4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Gao, Z., Zhang, Y., </a:t>
            </a:r>
            <a:r>
              <a:rPr lang="en-US" sz="4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Styblo</a:t>
            </a:r>
            <a:r>
              <a:rPr lang="en-US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T. M., et al. (2022). Machine learning applications in predicting breast cancer recurrence and treatment response. Cancer 	Informatics, 21, 117693512211073.</a:t>
            </a:r>
            <a:endParaRPr lang="en-US" sz="4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4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Lichman</a:t>
            </a:r>
            <a:r>
              <a:rPr lang="en-US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M.: UCI machine learning repository, University of California, School of Information and Computer Science, Irvine, CA 	(2019). </a:t>
            </a:r>
            <a:r>
              <a:rPr lang="en-US" sz="4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http://archive.ics.uci.edu/ml/datasets/breast+cancer</a:t>
            </a:r>
            <a:endParaRPr lang="en-US" sz="4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4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Yasaka</a:t>
            </a:r>
            <a:r>
              <a:rPr lang="en-US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K., Akai, H., </a:t>
            </a:r>
            <a:r>
              <a:rPr lang="en-US" sz="4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Kunimatsu</a:t>
            </a:r>
            <a:r>
              <a:rPr lang="en-US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A., et al. (2018). Deep learning with convolutional neural network for differentiation of liver masses at dynamic contrast-	enhanced CT: a preliminary study. Radiology, 286(3), 887-896.</a:t>
            </a:r>
            <a:endParaRPr lang="en-US" sz="4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Zhang, X., Yang, P., &amp; Xu, Z. (2020). Applications of machine learning in breast cancer diagnosis and prognosis. Cancer Biology &amp; Medicine, 17(4), 943.</a:t>
            </a:r>
            <a:endParaRPr lang="en-US" sz="4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3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9D19-8E7C-5CCB-F509-FC20A4CE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Purpose/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EBB1-DE9C-028B-E369-21B3602F5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Purpose</a:t>
            </a:r>
          </a:p>
          <a:p>
            <a:r>
              <a:rPr lang="en-US" dirty="0"/>
              <a:t>Create a model that allows clinicians to create a personalized treatment plan</a:t>
            </a:r>
          </a:p>
          <a:p>
            <a:r>
              <a:rPr lang="en-US" dirty="0"/>
              <a:t>Improve patient outcomes and enhance survivorship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Research Question(s)</a:t>
            </a:r>
          </a:p>
          <a:p>
            <a:r>
              <a:rPr lang="en-US" dirty="0"/>
              <a:t>What variables are most important in predicting breast cancer recurrence?</a:t>
            </a:r>
          </a:p>
          <a:p>
            <a:r>
              <a:rPr lang="en-US" dirty="0"/>
              <a:t>Can breast cancer be accurately predicted (relative) with the variables included in my dataset?</a:t>
            </a:r>
          </a:p>
        </p:txBody>
      </p:sp>
    </p:spTree>
    <p:extLst>
      <p:ext uri="{BB962C8B-B14F-4D97-AF65-F5344CB8AC3E}">
        <p14:creationId xmlns:p14="http://schemas.microsoft.com/office/powerpoint/2010/main" val="355878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1C69-CC7A-7F89-5598-8331CCAD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Data Description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CD0BB8-3406-1F12-0584-CD2B7DB8CE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43524"/>
              </p:ext>
            </p:extLst>
          </p:nvPr>
        </p:nvGraphicFramePr>
        <p:xfrm>
          <a:off x="1143000" y="2570342"/>
          <a:ext cx="9872666" cy="3253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9593">
                  <a:extLst>
                    <a:ext uri="{9D8B030D-6E8A-4147-A177-3AD203B41FA5}">
                      <a16:colId xmlns:a16="http://schemas.microsoft.com/office/drawing/2014/main" val="1108966222"/>
                    </a:ext>
                  </a:extLst>
                </a:gridCol>
                <a:gridCol w="1349593">
                  <a:extLst>
                    <a:ext uri="{9D8B030D-6E8A-4147-A177-3AD203B41FA5}">
                      <a16:colId xmlns:a16="http://schemas.microsoft.com/office/drawing/2014/main" val="2127732163"/>
                    </a:ext>
                  </a:extLst>
                </a:gridCol>
                <a:gridCol w="5204431">
                  <a:extLst>
                    <a:ext uri="{9D8B030D-6E8A-4147-A177-3AD203B41FA5}">
                      <a16:colId xmlns:a16="http://schemas.microsoft.com/office/drawing/2014/main" val="4230751928"/>
                    </a:ext>
                  </a:extLst>
                </a:gridCol>
                <a:gridCol w="1969049">
                  <a:extLst>
                    <a:ext uri="{9D8B030D-6E8A-4147-A177-3AD203B41FA5}">
                      <a16:colId xmlns:a16="http://schemas.microsoft.com/office/drawing/2014/main" val="1987800154"/>
                    </a:ext>
                  </a:extLst>
                </a:gridCol>
              </a:tblGrid>
              <a:tr h="2958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Name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Data Type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Possible Values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Percent Missing Data (% of  286)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extLst>
                  <a:ext uri="{0D108BD9-81ED-4DB2-BD59-A6C34878D82A}">
                    <a16:rowId xmlns:a16="http://schemas.microsoft.com/office/drawing/2014/main" val="556982892"/>
                  </a:ext>
                </a:extLst>
              </a:tr>
              <a:tr h="2958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Class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Nominal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No-recurrence-events, recurrence-events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extLst>
                  <a:ext uri="{0D108BD9-81ED-4DB2-BD59-A6C34878D82A}">
                    <a16:rowId xmlns:a16="http://schemas.microsoft.com/office/drawing/2014/main" val="2172795221"/>
                  </a:ext>
                </a:extLst>
              </a:tr>
              <a:tr h="2958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Age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Ordinal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10-19, 20-29, 30-39, 40-49, 50-59, 60-69, 70-79, 80-89, 90-99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extLst>
                  <a:ext uri="{0D108BD9-81ED-4DB2-BD59-A6C34878D82A}">
                    <a16:rowId xmlns:a16="http://schemas.microsoft.com/office/drawing/2014/main" val="85695263"/>
                  </a:ext>
                </a:extLst>
              </a:tr>
              <a:tr h="2958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Menopause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Nominal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lt40, ge40, premeno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extLst>
                  <a:ext uri="{0D108BD9-81ED-4DB2-BD59-A6C34878D82A}">
                    <a16:rowId xmlns:a16="http://schemas.microsoft.com/office/drawing/2014/main" val="4133603609"/>
                  </a:ext>
                </a:extLst>
              </a:tr>
              <a:tr h="2958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Tumor Size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Ordinal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0-4, 5-9, 10-14, 15-19, 20-24, 25-29, 30-34, 35-39, 40-44, 45-49, 50-54, 55-59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extLst>
                  <a:ext uri="{0D108BD9-81ED-4DB2-BD59-A6C34878D82A}">
                    <a16:rowId xmlns:a16="http://schemas.microsoft.com/office/drawing/2014/main" val="1099052762"/>
                  </a:ext>
                </a:extLst>
              </a:tr>
              <a:tr h="2958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Inv-Nodes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Ordinal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0-2, 3-5, 6-8, 9-11, 12-14, 15-17, 18-20, 21-23, 24-26, 27-29, 30-32, 33-35, 36-39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extLst>
                  <a:ext uri="{0D108BD9-81ED-4DB2-BD59-A6C34878D82A}">
                    <a16:rowId xmlns:a16="http://schemas.microsoft.com/office/drawing/2014/main" val="140067326"/>
                  </a:ext>
                </a:extLst>
              </a:tr>
              <a:tr h="2958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Node-Caps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Nominal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Yes, no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2.7972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extLst>
                  <a:ext uri="{0D108BD9-81ED-4DB2-BD59-A6C34878D82A}">
                    <a16:rowId xmlns:a16="http://schemas.microsoft.com/office/drawing/2014/main" val="3331794809"/>
                  </a:ext>
                </a:extLst>
              </a:tr>
              <a:tr h="2958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Deg-Malig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Ordinal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1, 2, 3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extLst>
                  <a:ext uri="{0D108BD9-81ED-4DB2-BD59-A6C34878D82A}">
                    <a16:rowId xmlns:a16="http://schemas.microsoft.com/office/drawing/2014/main" val="1935194884"/>
                  </a:ext>
                </a:extLst>
              </a:tr>
              <a:tr h="2958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Breast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Nominal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Left, Right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extLst>
                  <a:ext uri="{0D108BD9-81ED-4DB2-BD59-A6C34878D82A}">
                    <a16:rowId xmlns:a16="http://schemas.microsoft.com/office/drawing/2014/main" val="2464737448"/>
                  </a:ext>
                </a:extLst>
              </a:tr>
              <a:tr h="2958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Breast-Quad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Nominal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left-up, left-low, right-up, right-low, central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0.3497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extLst>
                  <a:ext uri="{0D108BD9-81ED-4DB2-BD59-A6C34878D82A}">
                    <a16:rowId xmlns:a16="http://schemas.microsoft.com/office/drawing/2014/main" val="3496054745"/>
                  </a:ext>
                </a:extLst>
              </a:tr>
              <a:tr h="2958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Irradiat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Nominal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Yes, No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0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extLst>
                  <a:ext uri="{0D108BD9-81ED-4DB2-BD59-A6C34878D82A}">
                    <a16:rowId xmlns:a16="http://schemas.microsoft.com/office/drawing/2014/main" val="1400011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21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9582-2433-E1F2-2FD9-404D75C0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Model/Baseline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5A007-1282-50A7-4037-7ECC9DA03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>
              <a:buNone/>
            </a:pPr>
            <a:r>
              <a:rPr lang="en-US" sz="4800" dirty="0">
                <a:latin typeface="+mj-lt"/>
                <a:ea typeface="+mj-ea"/>
                <a:cs typeface="+mj-cs"/>
              </a:rPr>
              <a:t>Assumptions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dirty="0">
                <a:latin typeface="+mj-lt"/>
                <a:ea typeface="+mj-ea"/>
                <a:cs typeface="+mj-cs"/>
              </a:rPr>
              <a:t>Linearity: The dependent and independent variables should have a linear relationship, assessed via scatterplots.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dirty="0">
                <a:latin typeface="+mj-lt"/>
                <a:ea typeface="+mj-ea"/>
                <a:cs typeface="+mj-cs"/>
              </a:rPr>
              <a:t>Multivariate Normality: Residuals should be normally distributed, checked using histograms, Q-Q plots, or statistical tests (e.g., Kolmogorov-Smirnov test).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dirty="0">
                <a:latin typeface="+mj-lt"/>
                <a:ea typeface="+mj-ea"/>
                <a:cs typeface="+mj-cs"/>
              </a:rPr>
              <a:t>No Multicollinearity: Independent variables should not be highly correlated. Check correlation matrices (coefficients &lt; 0.80) and Variance Inflation Factor (VIF &lt; 10).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dirty="0">
                <a:latin typeface="+mj-lt"/>
                <a:ea typeface="+mj-ea"/>
                <a:cs typeface="+mj-cs"/>
              </a:rPr>
              <a:t>Homoscedasticity: Residual variance should be consistent across all levels of independent variables. Patterns like a cone shape indicate heteroscedasticity, which may require data transformation or model adjustments.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6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1056">
            <a:extLst>
              <a:ext uri="{FF2B5EF4-FFF2-40B4-BE49-F238E27FC236}">
                <a16:creationId xmlns:a16="http://schemas.microsoft.com/office/drawing/2014/main" id="{9A7DBAD6-80F9-497B-A278-8816A8E95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D199BD0D-57F7-49B3-B38C-0949622D4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C889B96F-2879-43CA-958A-277BCBB00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8FEF4519-6B38-4425-B957-5B15DAFB7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8BE32017-221C-43E2-9214-83757BB97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20C8274E-1FA2-4EC5-94AF-C8632946F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2CEB8EB7-2E52-477C-BF90-22E9F3F4F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754A9-B22E-EAFA-7071-2555344C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400" b="1" cap="all">
                <a:solidFill>
                  <a:srgbClr val="FFFFFF"/>
                </a:solidFill>
              </a:rPr>
              <a:t>Assumption Check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745ACD9-3BCF-59CC-391D-574184FD0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401"/>
          <a:stretch/>
        </p:blipFill>
        <p:spPr bwMode="auto">
          <a:xfrm>
            <a:off x="3044813" y="3249974"/>
            <a:ext cx="4027002" cy="287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D095E2-8D24-6D05-E936-18940C342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2419"/>
          <a:stretch/>
        </p:blipFill>
        <p:spPr bwMode="auto">
          <a:xfrm>
            <a:off x="721369" y="744836"/>
            <a:ext cx="4113439" cy="3161093"/>
          </a:xfrm>
          <a:custGeom>
            <a:avLst/>
            <a:gdLst/>
            <a:ahLst/>
            <a:cxnLst/>
            <a:rect l="l" t="t" r="r" b="b"/>
            <a:pathLst>
              <a:path w="4113439" h="3161093">
                <a:moveTo>
                  <a:pt x="0" y="0"/>
                </a:moveTo>
                <a:lnTo>
                  <a:pt x="4113439" y="0"/>
                </a:lnTo>
                <a:lnTo>
                  <a:pt x="4113439" y="2344272"/>
                </a:lnTo>
                <a:lnTo>
                  <a:pt x="2157387" y="2344272"/>
                </a:lnTo>
                <a:lnTo>
                  <a:pt x="2157387" y="3161093"/>
                </a:lnTo>
                <a:lnTo>
                  <a:pt x="0" y="316109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357E2CE-C25A-56E6-8B48-107625948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4" r="15072" b="3"/>
          <a:stretch/>
        </p:blipFill>
        <p:spPr bwMode="auto">
          <a:xfrm>
            <a:off x="5000868" y="744837"/>
            <a:ext cx="2070949" cy="234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A4D98B9-978E-C42F-A14F-16AFFB36AB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1" r="2185" b="-3"/>
          <a:stretch/>
        </p:blipFill>
        <p:spPr bwMode="auto">
          <a:xfrm>
            <a:off x="718831" y="4066794"/>
            <a:ext cx="2150839" cy="206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78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BB8D-E969-0600-54D6-62A1E4C0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DC03-A8E3-3BDC-4B72-65DF339F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Iterations – All Variables, Numerical Only, Optimized</a:t>
            </a:r>
          </a:p>
          <a:p>
            <a:pPr algn="l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Observations (Linear Regression):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ea typeface="+mj-ea"/>
                <a:cs typeface="+mj-cs"/>
              </a:rPr>
              <a:t>when all variables are included, the R^2 drops drastically to ~0.00077, meaning the predictors collectively explain almost none of the variance in the target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ea typeface="+mj-ea"/>
                <a:cs typeface="+mj-cs"/>
              </a:rPr>
              <a:t>Some important variables in the 3-variable model lose their predictive power when combined with others (interactions, nonlinear effects)</a:t>
            </a:r>
          </a:p>
          <a:p>
            <a:pPr marL="45720" indent="0" algn="l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Results</a:t>
            </a:r>
          </a:p>
          <a:p>
            <a:r>
              <a:rPr lang="en-US" sz="1800" dirty="0">
                <a:latin typeface="+mj-lt"/>
                <a:ea typeface="+mj-ea"/>
                <a:cs typeface="+mj-cs"/>
              </a:rPr>
              <a:t>Mean Squared Error: 5.110049302325527 e-31 ; R-squared: 1.0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9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892C5860-4009-407E-A551-C4B0409A1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37163-B5B9-0D48-ECF6-DB69966C4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cap="all">
                <a:solidFill>
                  <a:srgbClr val="FFFFFF"/>
                </a:solidFill>
              </a:rPr>
              <a:t>Machine Learning Evaluators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28FF2C54-6D8C-0919-7699-541F43585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4167554" cy="4038600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9655368-5C1F-4D2D-B70A-3BBC4F018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C0203ED-58EE-420C-860C-BFE61563F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430" y="2177367"/>
            <a:ext cx="3352707" cy="17507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-up of a sign&#10;&#10;AI-generated content may be incorrect.">
            <a:extLst>
              <a:ext uri="{FF2B5EF4-FFF2-40B4-BE49-F238E27FC236}">
                <a16:creationId xmlns:a16="http://schemas.microsoft.com/office/drawing/2014/main" id="{D018906D-B240-DCA4-63D9-A730D685A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736" y="2862976"/>
            <a:ext cx="3033533" cy="40194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CED7FF6B-8848-4059-9154-250B2AE01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4005" y="2177367"/>
            <a:ext cx="1941742" cy="17507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-up of a sign&#10;&#10;AI-generated content may be incorrect.">
            <a:extLst>
              <a:ext uri="{FF2B5EF4-FFF2-40B4-BE49-F238E27FC236}">
                <a16:creationId xmlns:a16="http://schemas.microsoft.com/office/drawing/2014/main" id="{BEB2A149-AA65-E0EC-A60F-3F36DD8C7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890" y="2873251"/>
            <a:ext cx="1624634" cy="381392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3410CD35-2757-4015-850D-924C414A5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77868" y="4108386"/>
            <a:ext cx="1941742" cy="1644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-up of a text&#10;&#10;AI-generated content may be incorrect.">
            <a:extLst>
              <a:ext uri="{FF2B5EF4-FFF2-40B4-BE49-F238E27FC236}">
                <a16:creationId xmlns:a16="http://schemas.microsoft.com/office/drawing/2014/main" id="{F0FCBB0C-1595-E417-8A9A-D41C5C0F2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752" y="4788578"/>
            <a:ext cx="1624635" cy="264002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BE27934C-AEDC-4521-994F-8D0A364D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3040" y="4105364"/>
            <a:ext cx="3352707" cy="16477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EA07F3-B471-6ADA-99E1-AF1263E53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346" y="4768679"/>
            <a:ext cx="3033533" cy="31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4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5A5C-EBF5-4D3F-161C-50FF9B51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095EC-781D-B948-4C4F-693C62884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en-US" sz="2000" dirty="0">
                <a:latin typeface="+mj-lt"/>
                <a:ea typeface="+mj-ea"/>
                <a:cs typeface="+mj-cs"/>
              </a:rPr>
              <a:t>Assumptions: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j-lt"/>
                <a:ea typeface="+mj-ea"/>
                <a:cs typeface="+mj-cs"/>
              </a:rPr>
              <a:t>XGBoost</a:t>
            </a:r>
            <a:r>
              <a:rPr lang="en-US" sz="2000" dirty="0">
                <a:latin typeface="+mj-lt"/>
                <a:ea typeface="+mj-ea"/>
                <a:cs typeface="+mj-cs"/>
              </a:rPr>
              <a:t> may assume that encoded integer values for each input variable have an ordinal relationship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j-lt"/>
                <a:ea typeface="+mj-ea"/>
                <a:cs typeface="+mj-cs"/>
              </a:rPr>
              <a:t>XGBoost</a:t>
            </a:r>
            <a:r>
              <a:rPr lang="en-US" sz="2000" dirty="0">
                <a:latin typeface="+mj-lt"/>
                <a:ea typeface="+mj-ea"/>
                <a:cs typeface="+mj-cs"/>
              </a:rPr>
              <a:t> assume that your data may not be complete (i.e. it can deal with missing values)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+mj-ea"/>
                <a:cs typeface="+mj-cs"/>
              </a:rPr>
              <a:t>Categorical variables must be transformed into numeric variables because </a:t>
            </a:r>
            <a:r>
              <a:rPr lang="en-US" sz="2000" dirty="0" err="1">
                <a:latin typeface="+mj-lt"/>
                <a:ea typeface="+mj-ea"/>
                <a:cs typeface="+mj-cs"/>
              </a:rPr>
              <a:t>XGBoost</a:t>
            </a:r>
            <a:r>
              <a:rPr lang="en-US" sz="2000" dirty="0">
                <a:latin typeface="+mj-lt"/>
                <a:ea typeface="+mj-ea"/>
                <a:cs typeface="+mj-cs"/>
              </a:rPr>
              <a:t> only manages numeric vectors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2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9523-76F4-F61C-03AE-01ED9D4E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C5343-0129-438D-82FE-E07A80601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25EC9-8BA6-AB79-A7C4-7B97215626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Accuracy: 0.8035714285714286</a:t>
            </a:r>
          </a:p>
          <a:p>
            <a:pPr marL="4572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Precision: 0.7142857142857143 </a:t>
            </a:r>
          </a:p>
          <a:p>
            <a:pPr marL="4572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Recall: 0.35714285714285715 </a:t>
            </a:r>
          </a:p>
          <a:p>
            <a:pPr marL="4572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F1 Score: 0.4761904761904762</a:t>
            </a:r>
          </a:p>
          <a:p>
            <a:pPr marL="45720" indent="0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96F28-987F-1F07-AB81-033BDEBA3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w/ SMOTE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1B481-A05A-3B39-CCC5-D7FB96E806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Accuracy: 0.6964285714285714 </a:t>
            </a:r>
          </a:p>
          <a:p>
            <a:pPr marL="4572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Precision: 0.38461538461538464 </a:t>
            </a:r>
          </a:p>
          <a:p>
            <a:pPr marL="4572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Recall: 0.35714285714285715 </a:t>
            </a:r>
          </a:p>
          <a:p>
            <a:pPr marL="4572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F1 Score: 0.3703703703703704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04F67F-6AA8-465C-EB30-510E92A3C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793" y="4335545"/>
            <a:ext cx="2626936" cy="224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D44223B-833C-F4C5-4A22-19139A553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173" y="4335545"/>
            <a:ext cx="2626936" cy="224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83428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342</TotalTime>
  <Words>1728</Words>
  <Application>Microsoft Office PowerPoint</Application>
  <PresentationFormat>Widescreen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Corbel</vt:lpstr>
      <vt:lpstr>Times New Roman</vt:lpstr>
      <vt:lpstr>Basis</vt:lpstr>
      <vt:lpstr>Beyond the Cure: Modeling the Risk of Breast Cancer Recurrence</vt:lpstr>
      <vt:lpstr>Purpose/ Research Question</vt:lpstr>
      <vt:lpstr>Data Description</vt:lpstr>
      <vt:lpstr>Linear Regression Model/Baseline</vt:lpstr>
      <vt:lpstr>Assumption Check</vt:lpstr>
      <vt:lpstr>Linear Regression Results</vt:lpstr>
      <vt:lpstr>Machine Learning Evaluators</vt:lpstr>
      <vt:lpstr>XGBoost</vt:lpstr>
      <vt:lpstr>XGBoost Results</vt:lpstr>
      <vt:lpstr>XGBoost Conclusions</vt:lpstr>
      <vt:lpstr>Random Forest Assumptions</vt:lpstr>
      <vt:lpstr>Random Forest Results</vt:lpstr>
      <vt:lpstr>Random Forest Conclusions</vt:lpstr>
      <vt:lpstr>Random Forest Conclusions</vt:lpstr>
      <vt:lpstr>Support Vector Machine (SVM) Assumptions</vt:lpstr>
      <vt:lpstr>SVM Results</vt:lpstr>
      <vt:lpstr>Conclusion</vt:lpstr>
      <vt:lpstr>Key Takeaways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W. Thomas</dc:creator>
  <cp:lastModifiedBy>Brandon W. Thomas</cp:lastModifiedBy>
  <cp:revision>2</cp:revision>
  <dcterms:created xsi:type="dcterms:W3CDTF">2025-02-05T21:59:03Z</dcterms:created>
  <dcterms:modified xsi:type="dcterms:W3CDTF">2025-03-11T23:27:56Z</dcterms:modified>
</cp:coreProperties>
</file>