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hu-H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B5CF1BE-FF56-4F97-8A34-7FE8714C45F9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5976" y="6381328"/>
            <a:ext cx="2555776" cy="340455"/>
          </a:xfrm>
        </p:spPr>
        <p:txBody>
          <a:bodyPr>
            <a:normAutofit fontScale="62500" lnSpcReduction="20000"/>
          </a:bodyPr>
          <a:lstStyle/>
          <a:p>
            <a:r>
              <a:rPr lang="hu-HU" dirty="0" smtClean="0"/>
              <a:t>Horváth Dániel, Balázs Tibor</a:t>
            </a:r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Karakterek, szöveg detektálása képen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755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Nyomtatott szövegről készült </a:t>
            </a:r>
            <a:r>
              <a:rPr lang="hu-HU" dirty="0" smtClean="0"/>
              <a:t>képeken a karakterek felismerése</a:t>
            </a:r>
          </a:p>
          <a:p>
            <a:r>
              <a:rPr lang="hu-HU" dirty="0"/>
              <a:t>B</a:t>
            </a:r>
            <a:r>
              <a:rPr lang="hu-HU" dirty="0" smtClean="0"/>
              <a:t>efoglaló téglalapuk megadása</a:t>
            </a:r>
          </a:p>
          <a:p>
            <a:r>
              <a:rPr lang="hu-HU" dirty="0" smtClean="0"/>
              <a:t>Elforgatott képeken is</a:t>
            </a:r>
          </a:p>
          <a:p>
            <a:r>
              <a:rPr lang="hu-HU" dirty="0" smtClean="0"/>
              <a:t>Grafikus felület</a:t>
            </a:r>
          </a:p>
          <a:p>
            <a:pPr lvl="1"/>
            <a:r>
              <a:rPr lang="hu-HU" dirty="0" smtClean="0"/>
              <a:t>Képek betöltése</a:t>
            </a:r>
          </a:p>
          <a:p>
            <a:pPr lvl="1"/>
            <a:r>
              <a:rPr lang="hu-HU" dirty="0" smtClean="0"/>
              <a:t>Megjelenítés</a:t>
            </a:r>
          </a:p>
          <a:p>
            <a:pPr lvl="1"/>
            <a:r>
              <a:rPr lang="hu-HU" smtClean="0"/>
              <a:t>Algoritmus választás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feladat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937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6478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20</TotalTime>
  <Words>32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Grid</vt:lpstr>
      <vt:lpstr>Karakterek, szöveg detektálása képen</vt:lpstr>
      <vt:lpstr>A feladat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Karakterek, szöveg detektálása képen</dc:title>
  <dc:creator>Aecelus</dc:creator>
  <cp:lastModifiedBy>Aecelus</cp:lastModifiedBy>
  <cp:revision>2</cp:revision>
  <dcterms:created xsi:type="dcterms:W3CDTF">2016-11-27T15:08:21Z</dcterms:created>
  <dcterms:modified xsi:type="dcterms:W3CDTF">2016-11-27T15:28:35Z</dcterms:modified>
</cp:coreProperties>
</file>