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hu-HU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5976" y="6381328"/>
            <a:ext cx="2555776" cy="340455"/>
          </a:xfrm>
        </p:spPr>
        <p:txBody>
          <a:bodyPr>
            <a:normAutofit fontScale="62500" lnSpcReduction="20000"/>
          </a:bodyPr>
          <a:lstStyle/>
          <a:p>
            <a:r>
              <a:rPr lang="hu-HU" dirty="0" smtClean="0"/>
              <a:t>Horváth Dániel, Balázs Tibor</a:t>
            </a:r>
            <a:endParaRPr lang="hu-H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Karakterek, szöveg detektálása képen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755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Nyomtatott szövegről készült </a:t>
            </a:r>
            <a:r>
              <a:rPr lang="hu-HU" dirty="0" smtClean="0"/>
              <a:t>képeken a karakterek felismerése</a:t>
            </a:r>
          </a:p>
          <a:p>
            <a:r>
              <a:rPr lang="hu-HU" dirty="0"/>
              <a:t>B</a:t>
            </a:r>
            <a:r>
              <a:rPr lang="hu-HU" dirty="0" smtClean="0"/>
              <a:t>efoglaló téglalapuk megadása</a:t>
            </a:r>
          </a:p>
          <a:p>
            <a:r>
              <a:rPr lang="hu-HU" dirty="0" smtClean="0"/>
              <a:t>Elforgatott képeken is</a:t>
            </a:r>
          </a:p>
          <a:p>
            <a:r>
              <a:rPr lang="hu-HU" dirty="0" smtClean="0"/>
              <a:t>Grafikus felület</a:t>
            </a:r>
          </a:p>
          <a:p>
            <a:pPr lvl="1"/>
            <a:r>
              <a:rPr lang="hu-HU" dirty="0" smtClean="0"/>
              <a:t>Képek betöltése</a:t>
            </a:r>
          </a:p>
          <a:p>
            <a:pPr lvl="1"/>
            <a:r>
              <a:rPr lang="hu-HU" dirty="0" smtClean="0"/>
              <a:t>Megjelenítés</a:t>
            </a:r>
          </a:p>
          <a:p>
            <a:pPr lvl="1"/>
            <a:r>
              <a:rPr lang="hu-HU" dirty="0" smtClean="0"/>
              <a:t>Algoritmus választás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204864"/>
            <a:ext cx="2745531" cy="450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7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C++ backend Java frontenddel</a:t>
            </a:r>
            <a:endParaRPr lang="hu-HU" dirty="0"/>
          </a:p>
          <a:p>
            <a:pPr lvl="1"/>
            <a:r>
              <a:rPr lang="hu-HU" dirty="0" smtClean="0"/>
              <a:t>A kép kiválasztása után a Java GUI meghívja a backend .exe-jét</a:t>
            </a:r>
          </a:p>
          <a:p>
            <a:pPr lvl="1"/>
            <a:r>
              <a:rPr lang="hu-HU" dirty="0" smtClean="0"/>
              <a:t>Parancssori paraméterekkel</a:t>
            </a:r>
          </a:p>
          <a:p>
            <a:pPr marL="982980" lvl="2" indent="-342900">
              <a:buFont typeface="+mj-lt"/>
              <a:buAutoNum type="arabicPeriod"/>
            </a:pPr>
            <a:r>
              <a:rPr lang="hu-HU" dirty="0" smtClean="0"/>
              <a:t>A fájl helye (abszolút útvonal)</a:t>
            </a:r>
          </a:p>
          <a:p>
            <a:pPr marL="982980" lvl="2" indent="-342900">
              <a:buFont typeface="+mj-lt"/>
              <a:buAutoNum type="arabicPeriod"/>
            </a:pPr>
            <a:r>
              <a:rPr lang="hu-HU" dirty="0" smtClean="0"/>
              <a:t>A kiválasztott algoritmus</a:t>
            </a:r>
          </a:p>
          <a:p>
            <a:pPr marL="982980" lvl="2" indent="-342900">
              <a:buFont typeface="+mj-lt"/>
              <a:buAutoNum type="arabicPeriod"/>
            </a:pPr>
            <a:r>
              <a:rPr lang="hu-HU" dirty="0" smtClean="0"/>
              <a:t>Betűméret</a:t>
            </a:r>
          </a:p>
          <a:p>
            <a:pPr marL="982980" lvl="2" indent="-342900">
              <a:buFont typeface="+mj-lt"/>
              <a:buAutoNum type="arabicPeriod"/>
            </a:pPr>
            <a:r>
              <a:rPr lang="hu-HU" dirty="0" smtClean="0"/>
              <a:t>Sortávolság</a:t>
            </a:r>
          </a:p>
          <a:p>
            <a:pPr marL="982980" lvl="2" indent="-342900">
              <a:buFont typeface="+mj-lt"/>
              <a:buAutoNum type="arabicPeriod"/>
            </a:pPr>
            <a:endParaRPr lang="hu-HU" dirty="0"/>
          </a:p>
          <a:p>
            <a:pPr lvl="1"/>
            <a:r>
              <a:rPr lang="hu-HU" dirty="0" smtClean="0"/>
              <a:t>Az .exe futása után pedig megnyitja az eredményképet, és megjeleníti</a:t>
            </a:r>
            <a:endParaRPr lang="hu-HU" dirty="0"/>
          </a:p>
          <a:p>
            <a:r>
              <a:rPr lang="hu-HU" dirty="0" smtClean="0"/>
              <a:t>Különbféle képfeldolgozó algoritmusok</a:t>
            </a:r>
          </a:p>
          <a:p>
            <a:pPr lvl="1"/>
            <a:endParaRPr lang="hu-HU" dirty="0"/>
          </a:p>
          <a:p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programról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647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Algoritmusok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322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Swingben készült</a:t>
            </a:r>
          </a:p>
          <a:p>
            <a:r>
              <a:rPr lang="hu-HU" dirty="0" smtClean="0"/>
              <a:t>Komponensei:</a:t>
            </a:r>
          </a:p>
          <a:p>
            <a:pPr lvl="1"/>
            <a:r>
              <a:rPr lang="hu-HU" dirty="0" smtClean="0"/>
              <a:t>Tartalom méretétől függő nagyságú JFrame</a:t>
            </a:r>
          </a:p>
          <a:p>
            <a:pPr lvl="2"/>
            <a:r>
              <a:rPr lang="hu-HU" dirty="0" smtClean="0"/>
              <a:t>Mindig a képernyő közepén van</a:t>
            </a:r>
            <a:endParaRPr lang="hu-HU" dirty="0"/>
          </a:p>
          <a:p>
            <a:pPr lvl="1"/>
            <a:r>
              <a:rPr lang="hu-HU" dirty="0" smtClean="0"/>
              <a:t>Gomb, ami kattintásra egy JFileChooser-t hoz fel</a:t>
            </a:r>
          </a:p>
          <a:p>
            <a:pPr lvl="2"/>
            <a:r>
              <a:rPr lang="hu-HU" dirty="0" smtClean="0"/>
              <a:t>Csak képek nyithatók meg vele</a:t>
            </a:r>
          </a:p>
          <a:p>
            <a:pPr lvl="2"/>
            <a:r>
              <a:rPr lang="hu-HU" dirty="0" smtClean="0"/>
              <a:t>Ad egy thumbnailt a kiválasztott képről</a:t>
            </a:r>
            <a:endParaRPr lang="hu-HU" dirty="0"/>
          </a:p>
          <a:p>
            <a:pPr lvl="1"/>
            <a:r>
              <a:rPr lang="hu-HU" dirty="0" smtClean="0"/>
              <a:t>JComboBox, amivel az algoritmust választhatjuk ki</a:t>
            </a:r>
          </a:p>
          <a:p>
            <a:pPr lvl="1"/>
            <a:r>
              <a:rPr lang="hu-HU" dirty="0" smtClean="0"/>
              <a:t>Két JTextField: betűméret, sortávolság</a:t>
            </a:r>
          </a:p>
          <a:p>
            <a:pPr lvl="2"/>
            <a:r>
              <a:rPr lang="hu-HU" dirty="0" smtClean="0"/>
              <a:t>Az algoritmusokat paraméterezik</a:t>
            </a:r>
          </a:p>
          <a:p>
            <a:pPr lvl="1"/>
            <a:r>
              <a:rPr lang="hu-HU" dirty="0" smtClean="0"/>
              <a:t>Két JScrollPane</a:t>
            </a:r>
          </a:p>
          <a:p>
            <a:pPr lvl="2"/>
            <a:r>
              <a:rPr lang="hu-HU" dirty="0" smtClean="0"/>
              <a:t>Az eredeti és az eredményképek megjelenítésére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grafikus felület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081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Összegzés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652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Köszönjük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0561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64</TotalTime>
  <Words>144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Grid</vt:lpstr>
      <vt:lpstr>Karakterek, szöveg detektálása képen</vt:lpstr>
      <vt:lpstr>feladat</vt:lpstr>
      <vt:lpstr>A programról</vt:lpstr>
      <vt:lpstr>Algoritmusok</vt:lpstr>
      <vt:lpstr>grafikus felület</vt:lpstr>
      <vt:lpstr>Összegzés</vt:lpstr>
      <vt:lpstr>Köszönjük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Karakterek, szöveg detektálása képen</dc:title>
  <dc:creator>Aecelus</dc:creator>
  <cp:lastModifiedBy>Aecelus</cp:lastModifiedBy>
  <cp:revision>21</cp:revision>
  <dcterms:created xsi:type="dcterms:W3CDTF">2016-11-27T15:08:21Z</dcterms:created>
  <dcterms:modified xsi:type="dcterms:W3CDTF">2016-11-27T16:13:46Z</dcterms:modified>
</cp:coreProperties>
</file>