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75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dirty="0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745531" cy="45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4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Swingben készült</a:t>
            </a:r>
          </a:p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081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652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56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</TotalTime>
  <Words>42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Karakterek, szöveg detektálása képen</vt:lpstr>
      <vt:lpstr>feladat</vt:lpstr>
      <vt:lpstr>A programról</vt:lpstr>
      <vt:lpstr>grafikus felület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Aecelus</cp:lastModifiedBy>
  <cp:revision>7</cp:revision>
  <dcterms:created xsi:type="dcterms:W3CDTF">2016-11-27T15:08:21Z</dcterms:created>
  <dcterms:modified xsi:type="dcterms:W3CDTF">2016-11-27T15:54:33Z</dcterms:modified>
</cp:coreProperties>
</file>