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23" r:id="rId12"/>
    <p:sldId id="424" r:id="rId13"/>
    <p:sldId id="425" r:id="rId14"/>
    <p:sldId id="426" r:id="rId15"/>
    <p:sldId id="432" r:id="rId16"/>
    <p:sldId id="433" r:id="rId17"/>
    <p:sldId id="437" r:id="rId18"/>
    <p:sldId id="438" r:id="rId19"/>
    <p:sldId id="439" r:id="rId20"/>
    <p:sldId id="427" r:id="rId21"/>
    <p:sldId id="428" r:id="rId22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5"/>
    <p:restoredTop sz="96327"/>
  </p:normalViewPr>
  <p:slideViewPr>
    <p:cSldViewPr snapToGrid="0">
      <p:cViewPr varScale="1">
        <p:scale>
          <a:sx n="151" d="100"/>
          <a:sy n="151" d="100"/>
        </p:scale>
        <p:origin x="288" y="184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8.xml"/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6.xml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gle.io/blog/react-memoization" TargetMode="External"/><Relationship Id="rId4" Type="http://schemas.openxmlformats.org/officeDocument/2006/relationships/hyperlink" Target="https://www.freecodecamp.org/news/memoization-in-javascript-and-rea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calculating and</a:t>
            </a:r>
            <a:r>
              <a:rPr lang="en-CZ" sz="1800" dirty="0"/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 err="1"/>
              <a:t>i</a:t>
            </a:r>
            <a:r>
              <a:rPr lang="en-CZ" sz="1800" dirty="0"/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/>
              <a:t>c</a:t>
            </a:r>
            <a:r>
              <a:rPr lang="en-CZ" sz="1800" dirty="0"/>
              <a:t>aching done by using HashMap</a:t>
            </a:r>
          </a:p>
          <a:p>
            <a:pPr lvl="1"/>
            <a:r>
              <a:rPr lang="en-GB" sz="1800" dirty="0"/>
              <a:t>K</a:t>
            </a:r>
            <a:r>
              <a:rPr lang="en-CZ" sz="1800" dirty="0"/>
              <a:t>ey: serviceCombination (hashed and stringified key (ignore order))</a:t>
            </a:r>
          </a:p>
          <a:p>
            <a:pPr lvl="1"/>
            <a:r>
              <a:rPr lang="en-CZ" sz="1800" dirty="0"/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/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/>
          </a:p>
          <a:p>
            <a:r>
              <a:rPr lang="en-CZ" sz="1600" dirty="0"/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/>
              <a:t>3. checks if the value is in cache by passing key as an argument</a:t>
            </a:r>
          </a:p>
          <a:p>
            <a:pPr lvl="1"/>
            <a:r>
              <a:rPr lang="en-GB" sz="1400" dirty="0"/>
              <a:t>a) key found in cash – retrieve value and update UI</a:t>
            </a:r>
          </a:p>
          <a:p>
            <a:pPr lvl="1"/>
            <a:r>
              <a:rPr lang="en-GB" sz="1400" dirty="0"/>
              <a:t>b) key not found – calculate and put the service combination with the computed value in the cache, update UI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1. </a:t>
            </a:r>
            <a:r>
              <a:rPr lang="cs-CZ" sz="1400" dirty="0" err="1"/>
              <a:t>Select</a:t>
            </a:r>
            <a:r>
              <a:rPr lang="cs-CZ" sz="1400" dirty="0"/>
              <a:t>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following</a:t>
            </a:r>
            <a:r>
              <a:rPr lang="cs-CZ" sz="1400" dirty="0"/>
              <a:t> </a:t>
            </a:r>
            <a:r>
              <a:rPr lang="cs-CZ" sz="1400" dirty="0" err="1"/>
              <a:t>services</a:t>
            </a:r>
            <a:r>
              <a:rPr lang="cs-CZ" sz="1400" dirty="0"/>
              <a:t> to </a:t>
            </a:r>
            <a:r>
              <a:rPr lang="cs-CZ" sz="1400" dirty="0" err="1"/>
              <a:t>cart</a:t>
            </a:r>
            <a:r>
              <a:rPr lang="cs-CZ" sz="1400" dirty="0"/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2.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“ (</a:t>
            </a:r>
            <a:r>
              <a:rPr lang="cs-CZ" sz="1400" dirty="0" err="1"/>
              <a:t>selected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not in </a:t>
            </a:r>
            <a:r>
              <a:rPr lang="cs-CZ" sz="1400" dirty="0" err="1"/>
              <a:t>cache</a:t>
            </a:r>
            <a:r>
              <a:rPr lang="cs-CZ" sz="1400" dirty="0"/>
              <a:t>,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saved</a:t>
            </a:r>
            <a:r>
              <a:rPr lang="cs-CZ" sz="1400" dirty="0"/>
              <a:t> to cash)</a:t>
            </a:r>
          </a:p>
          <a:p>
            <a:r>
              <a:rPr lang="cs-CZ" sz="1400" dirty="0"/>
              <a:t>3.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(</a:t>
            </a:r>
            <a:r>
              <a:rPr lang="cs-CZ" sz="1400" dirty="0" err="1"/>
              <a:t>without</a:t>
            </a:r>
            <a:r>
              <a:rPr lang="cs-CZ" sz="1400" dirty="0"/>
              <a:t> </a:t>
            </a:r>
            <a:r>
              <a:rPr lang="cs-CZ" sz="1400" dirty="0" err="1"/>
              <a:t>caching</a:t>
            </a:r>
            <a:r>
              <a:rPr lang="cs-CZ" sz="1400" dirty="0"/>
              <a:t>)</a:t>
            </a:r>
          </a:p>
          <a:p>
            <a:r>
              <a:rPr lang="cs-CZ" sz="1400" dirty="0"/>
              <a:t>4. </a:t>
            </a:r>
            <a:r>
              <a:rPr lang="cs-CZ" sz="1400" dirty="0" err="1"/>
              <a:t>Remove</a:t>
            </a:r>
            <a:r>
              <a:rPr lang="cs-CZ" sz="1400" dirty="0"/>
              <a:t> “</a:t>
            </a:r>
            <a:r>
              <a:rPr lang="cs-CZ" sz="1400" dirty="0" err="1"/>
              <a:t>Extensions</a:t>
            </a:r>
            <a:r>
              <a:rPr lang="cs-CZ" sz="1400" dirty="0"/>
              <a:t>“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them</a:t>
            </a:r>
            <a:r>
              <a:rPr lang="cs-CZ" sz="1400" dirty="0"/>
              <a:t> </a:t>
            </a:r>
            <a:r>
              <a:rPr lang="cs-CZ" sz="1400" dirty="0" err="1"/>
              <a:t>again</a:t>
            </a:r>
            <a:r>
              <a:rPr lang="cs-CZ" sz="1400" dirty="0"/>
              <a:t> </a:t>
            </a:r>
            <a:r>
              <a:rPr lang="cs-CZ" sz="1400" dirty="0" err="1"/>
              <a:t>resulting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same</a:t>
            </a:r>
            <a:r>
              <a:rPr lang="cs-CZ" sz="1400" dirty="0"/>
              <a:t> </a:t>
            </a:r>
            <a:r>
              <a:rPr lang="cs-CZ" sz="1400" dirty="0" err="1"/>
              <a:t>service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</a:t>
            </a:r>
            <a:r>
              <a:rPr lang="cs-CZ" sz="1400" dirty="0" err="1"/>
              <a:t>that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</a:t>
            </a:r>
            <a:r>
              <a:rPr lang="cs-CZ" sz="1400" dirty="0" err="1"/>
              <a:t>already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endParaRPr lang="cs-CZ" sz="1400" dirty="0"/>
          </a:p>
          <a:p>
            <a:r>
              <a:rPr lang="cs-CZ" sz="1400" dirty="0"/>
              <a:t>5.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” (</a:t>
            </a:r>
            <a:r>
              <a:rPr lang="cs-CZ" sz="1400" dirty="0" err="1"/>
              <a:t>results</a:t>
            </a:r>
            <a:r>
              <a:rPr lang="cs-CZ" sz="1400" dirty="0"/>
              <a:t> in </a:t>
            </a:r>
            <a:r>
              <a:rPr lang="cs-CZ" sz="1400" dirty="0" err="1"/>
              <a:t>cache</a:t>
            </a:r>
            <a:r>
              <a:rPr lang="cs-CZ" sz="1400" dirty="0"/>
              <a:t> hit, </a:t>
            </a:r>
            <a:r>
              <a:rPr lang="cs-CZ" sz="1400" dirty="0" err="1"/>
              <a:t>item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retrieved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6.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</a:t>
            </a:r>
          </a:p>
          <a:p>
            <a:r>
              <a:rPr lang="cs-CZ" sz="1400" dirty="0"/>
              <a:t>7. </a:t>
            </a:r>
            <a:r>
              <a:rPr lang="cs-CZ" sz="1400" dirty="0" err="1"/>
              <a:t>Compare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endParaRPr lang="cs-CZ" sz="1400" dirty="0"/>
          </a:p>
          <a:p>
            <a:r>
              <a:rPr lang="cs-CZ" sz="1400" b="1" dirty="0" err="1"/>
              <a:t>Expected</a:t>
            </a:r>
            <a:r>
              <a:rPr lang="cs-CZ" sz="1400" b="1" dirty="0"/>
              <a:t> </a:t>
            </a:r>
            <a:r>
              <a:rPr lang="cs-CZ" sz="1400" b="1" dirty="0" err="1"/>
              <a:t>Result</a:t>
            </a:r>
            <a:r>
              <a:rPr lang="cs-CZ" sz="1400" b="1" dirty="0"/>
              <a:t>: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</a:t>
            </a:r>
            <a:r>
              <a:rPr lang="cs-CZ" sz="1400" dirty="0" err="1"/>
              <a:t>for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hit </a:t>
            </a:r>
            <a:r>
              <a:rPr lang="cs-CZ" sz="1400" dirty="0" err="1"/>
              <a:t>shorter</a:t>
            </a:r>
            <a:r>
              <a:rPr lang="cs-CZ" sz="1400" dirty="0"/>
              <a:t> 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rgbClr val="0A0A23"/>
                </a:solidFill>
                <a:latin typeface="Lato" panose="020F0502020204030203" pitchFamily="34" charset="0"/>
              </a:rPr>
              <a:t>3)or 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4)</a:t>
            </a: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rgbClr val="262626"/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 (4)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 in real world scenarios.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6. </a:t>
            </a:r>
            <a:r>
              <a:rPr lang="sv-SE" err="1"/>
              <a:t>References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https://www.syncfusion.com/blogs/post/what-is-memoization-in-react.aspx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https://dzone.com/articles/java-8-automatic-memoization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4"/>
              </a:rPr>
              <a:t>https://www.freecodecamp.org/news/memoization-in-javascript-and-react/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5"/>
              </a:rPr>
              <a:t>https://rangle.io/blog/react-memoization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1. </a:t>
            </a:r>
            <a:r>
              <a:rPr lang="sv-SE" err="1"/>
              <a:t>Memoization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/>
              <a:t>functional</a:t>
            </a:r>
            <a:r>
              <a:rPr lang="sv-SE" sz="1600" dirty="0"/>
              <a:t> </a:t>
            </a:r>
            <a:r>
              <a:rPr lang="sv-SE" sz="1600" dirty="0" err="1"/>
              <a:t>programming</a:t>
            </a:r>
            <a:r>
              <a:rPr lang="sv-SE" sz="1600" dirty="0"/>
              <a:t> </a:t>
            </a:r>
            <a:r>
              <a:rPr lang="sv-SE" sz="1600" dirty="0" err="1"/>
              <a:t>optimisation</a:t>
            </a:r>
            <a:r>
              <a:rPr lang="sv-SE" sz="1600" dirty="0"/>
              <a:t> </a:t>
            </a:r>
            <a:r>
              <a:rPr lang="sv-SE" sz="1600" dirty="0" err="1"/>
              <a:t>technique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accelerate</a:t>
            </a:r>
            <a:r>
              <a:rPr lang="sv-SE" sz="1600" dirty="0"/>
              <a:t> computer programs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“it consists of storing in cache the output of a function, and making the function check if each required computation is in the cache before computing it”(3)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/>
              <a:t>speeds </a:t>
            </a:r>
            <a:r>
              <a:rPr lang="sv-SE" sz="1600" dirty="0" err="1"/>
              <a:t>up</a:t>
            </a:r>
            <a:r>
              <a:rPr lang="sv-SE" sz="1600" dirty="0"/>
              <a:t> </a:t>
            </a:r>
            <a:r>
              <a:rPr lang="sv-SE" sz="1600" dirty="0" err="1"/>
              <a:t>application</a:t>
            </a:r>
            <a:r>
              <a:rPr lang="sv-SE" sz="1600" dirty="0"/>
              <a:t> </a:t>
            </a:r>
            <a:r>
              <a:rPr lang="sv-SE" sz="1600" dirty="0" err="1"/>
              <a:t>performance</a:t>
            </a:r>
            <a:r>
              <a:rPr lang="sv-SE" sz="1600" dirty="0"/>
              <a:t> by </a:t>
            </a:r>
            <a:r>
              <a:rPr lang="sv-SE" sz="1600" dirty="0" err="1"/>
              <a:t>cutting</a:t>
            </a:r>
            <a:r>
              <a:rPr lang="sv-SE" sz="1600" dirty="0"/>
              <a:t> </a:t>
            </a:r>
            <a:r>
              <a:rPr lang="sv-SE" sz="1600" dirty="0" err="1"/>
              <a:t>costs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heavy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0487A-D6EF-D663-1954-EB397D3B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9880"/>
            <a:ext cx="7772400" cy="25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86" y="2498312"/>
            <a:ext cx="4947988" cy="1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1061-C3D2-D908-5577-0B23761A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0889138-7A10-C9CF-2F43-18C0FC9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0" y="258109"/>
            <a:ext cx="7666495" cy="1317930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AA7DF8F-6BB0-705C-8DEF-15882DB8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" y="1886805"/>
            <a:ext cx="5166191" cy="26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0767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customXml/itemProps3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365</TotalTime>
  <Words>546</Words>
  <Application>Microsoft Macintosh PowerPoint</Application>
  <PresentationFormat>On-screen Show (16:9)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Lato</vt:lpstr>
      <vt:lpstr>Rangle Riforma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3. PhP - Laravel</vt:lpstr>
      <vt:lpstr>PowerPoint Presentation</vt:lpstr>
      <vt:lpstr>PowerPoint Presentation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Katerina Arvay</cp:lastModifiedBy>
  <cp:revision>38</cp:revision>
  <dcterms:created xsi:type="dcterms:W3CDTF">2023-11-01T13:13:28Z</dcterms:created>
  <dcterms:modified xsi:type="dcterms:W3CDTF">2024-02-08T21:23:12Z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