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/>
    <p:restoredTop sz="96296"/>
  </p:normalViewPr>
  <p:slideViewPr>
    <p:cSldViewPr snapToGrid="0">
      <p:cViewPr varScale="1">
        <p:scale>
          <a:sx n="291" d="100"/>
          <a:sy n="291" d="100"/>
        </p:scale>
        <p:origin x="600" y="184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(2)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cache) (3)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Redis (an in-memory data store which can be used as a database, cache and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more) (4).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cash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cash)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5)or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6)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(6)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https://laravel.com/frontend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https://en.m.wikipedia.org/wiki/File:Python_logo_and_wordmark.svg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https://www.linkedin.com/pulse/laravel-introduction-ch-khuram-bashir/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https://vmssoftware.com/products/memcached/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https://www.logo.wine/logo/Redis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https://sandaacademy.com/sa-training-courses/programmingwithjava/ 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449</TotalTime>
  <Words>955</Words>
  <Application>Microsoft Macintosh PowerPoint</Application>
  <PresentationFormat>On-screen Show (16:9)</PresentationFormat>
  <Paragraphs>137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Lato</vt:lpstr>
      <vt:lpstr>Rangle Riforma</vt:lpstr>
      <vt:lpstr>scandia-web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43</cp:revision>
  <dcterms:created xsi:type="dcterms:W3CDTF">2023-11-01T13:13:28Z</dcterms:created>
  <dcterms:modified xsi:type="dcterms:W3CDTF">2024-02-09T14:00:08Z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