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00"/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327"/>
  </p:normalViewPr>
  <p:slideViewPr>
    <p:cSldViewPr snapToGrid="0">
      <p:cViewPr varScale="1">
        <p:scale>
          <a:sx n="164" d="100"/>
          <a:sy n="164" d="100"/>
        </p:scale>
        <p:origin x="824" y="1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Hello and </a:t>
            </a:r>
            <a:r>
              <a:rPr lang="sv-SE" dirty="0" err="1"/>
              <a:t>welcome</a:t>
            </a:r>
            <a:r>
              <a:rPr lang="sv-SE" dirty="0"/>
              <a:t> to </a:t>
            </a:r>
            <a:r>
              <a:rPr lang="sv-SE" dirty="0" err="1"/>
              <a:t>our</a:t>
            </a:r>
            <a:r>
              <a:rPr lang="sv-SE" dirty="0"/>
              <a:t> presentation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Memoization</a:t>
            </a:r>
            <a:r>
              <a:rPr lang="sv-SE" dirty="0"/>
              <a:t> in different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.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64 and </a:t>
            </a:r>
            <a:r>
              <a:rPr lang="sv-SE" dirty="0" err="1"/>
              <a:t>this</a:t>
            </a:r>
            <a:r>
              <a:rPr lang="sv-SE" dirty="0"/>
              <a:t> presentation </a:t>
            </a:r>
            <a:r>
              <a:rPr lang="sv-SE" dirty="0" err="1"/>
              <a:t>Made</a:t>
            </a:r>
            <a:r>
              <a:rPr lang="sv-SE" dirty="0"/>
              <a:t> by Antoine, Kate and I Tibor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go through the basic idea of memorization, then we showcase how to implement it in three different language, python then </a:t>
            </a:r>
            <a:r>
              <a:rPr lang="en-US" dirty="0" err="1"/>
              <a:t>php</a:t>
            </a:r>
            <a:r>
              <a:rPr lang="en-US" dirty="0"/>
              <a:t> – Laravel and finally Java. Lastly we summarize our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231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(3)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 (4),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cache) (5) or Redis (an in-memory data store which can be used as a database, cache and more) (6). 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laravel.com/docs/10.x/cach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calculating and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aching done by using HashMap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ey: serviceCombination (hashed and stringified key (ignore order))</a:t>
            </a:r>
          </a:p>
          <a:p>
            <a:pPr lvl="1"/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Memoization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 err="1"/>
              <a:t>References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>
                <a:solidFill>
                  <a:schemeClr val="bg1">
                    <a:lumMod val="50000"/>
                  </a:schemeClr>
                </a:solidFill>
              </a:rPr>
              <a:t>3. checks if the value is in cache by passing key as an argument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a) key found in cache – retrieve value and update UI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b) key not found – calculate and put the service combination with the computed value in the cache, update UI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cart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not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Remove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Extensions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again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already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”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item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retrieved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Expected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shorter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9)or 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10)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 (10)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 in real world scenarios.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740588" cy="3774649"/>
          </a:xfrm>
        </p:spPr>
        <p:txBody>
          <a:bodyPr/>
          <a:lstStyle/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en-GB" sz="1100" dirty="0">
                <a:solidFill>
                  <a:srgbClr val="000000"/>
                </a:solidFill>
              </a:rPr>
              <a:t>Merge Three Dictionaries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ChatGPT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[Internet]. 2024 [cited 2024 Feb 9]. Available from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: 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chat.openai.com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/share/d326905e-5594-4080-912a-b69351c00089 </a:t>
            </a:r>
          </a:p>
          <a:p>
            <a:pPr algn="l"/>
            <a:r>
              <a:rPr lang="en-GB" sz="1100" dirty="0">
                <a:solidFill>
                  <a:srgbClr val="000000"/>
                </a:solidFill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. The PHP framework for web artisans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3. The PHP framework for web artisans - Frontend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/frontend </a:t>
            </a: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4. The PHP framework for web artisans - Cache [Internet]. [cited 2024 Feb 9]. Available from: 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https://laravel.com/docs/10.x/cache</a:t>
            </a:r>
            <a:endParaRPr lang="en-GB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5.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Dormando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. A distributed memory object caching system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memcached.org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marL="228600" indent="-228600" algn="l">
              <a:buAutoNum type="arabicPeriod" startAt="6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Redis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redis.io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100" dirty="0">
                <a:solidFill>
                  <a:schemeClr val="tx1"/>
                </a:solidFill>
              </a:rPr>
              <a:t>7. Hairdresser App </a:t>
            </a:r>
            <a:r>
              <a:rPr lang="en-GB" sz="1100" dirty="0" err="1">
                <a:solidFill>
                  <a:schemeClr val="tx1"/>
                </a:solidFill>
              </a:rPr>
              <a:t>Memoization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ChatGPT</a:t>
            </a:r>
            <a:r>
              <a:rPr lang="en-GB" sz="1100" dirty="0">
                <a:solidFill>
                  <a:schemeClr val="tx1"/>
                </a:solidFill>
              </a:rPr>
              <a:t> [Internet]. 2024 [cited 2024 Feb 9]. Available from: </a:t>
            </a:r>
            <a:r>
              <a:rPr lang="en-GB" sz="1100" dirty="0">
                <a:solidFill>
                  <a:srgbClr val="009A00"/>
                </a:solidFill>
              </a:rPr>
              <a:t>https://</a:t>
            </a:r>
            <a:r>
              <a:rPr lang="en-GB" sz="1100" dirty="0" err="1">
                <a:solidFill>
                  <a:srgbClr val="009A00"/>
                </a:solidFill>
              </a:rPr>
              <a:t>chat.openai.com</a:t>
            </a:r>
            <a:r>
              <a:rPr lang="en-GB" sz="1100" dirty="0">
                <a:solidFill>
                  <a:srgbClr val="009A00"/>
                </a:solidFill>
              </a:rPr>
              <a:t>/share/1f16ca0a-5bfa-44fa-b862-41f3c702a0ed?fbclid=IwAR27ggXZAx45ypIB_3NRzpyo6RotnJo2AAXcLvKca2yuMgw8CDXEHkHQuiM </a:t>
            </a:r>
            <a:endParaRPr lang="en-GB" sz="1100" b="0" i="0" u="none" strike="noStrike" dirty="0">
              <a:solidFill>
                <a:srgbClr val="009A00"/>
              </a:solidFill>
              <a:effectLst/>
            </a:endParaRP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8.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Gunawardhana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PL. What is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in react?: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Syncfusion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blogs [Internet]. 2023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www.syncfusion.com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/blogs/post/what-is-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react.aspx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100" dirty="0">
                <a:solidFill>
                  <a:srgbClr val="000000"/>
                </a:solidFill>
              </a:rPr>
              <a:t>9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. Pierre-Yves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Saumont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. Do it in java 8: Automatic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dzone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[Internet]. 2014 [cited 2024 Feb 9]. Available from: 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https://dzone.com/articles/java-8-automatic-memoization</a:t>
            </a:r>
            <a:endParaRPr lang="en-GB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10.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Cocca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. What is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? how and when to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Memoize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in JavaScript and react [Internet].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freeCodeCamp.org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; 2022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www.freecodecamp.org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/news/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javascript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-and-react/ </a:t>
            </a: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11. What is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 in react?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rangle.io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/blog/react-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12. Elevator music [Internet]. [cited 2024 Feb 9]. Available from: 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100" b="0" i="0" u="none" strike="noStrike" dirty="0" err="1">
                <a:solidFill>
                  <a:srgbClr val="009A00"/>
                </a:solidFill>
                <a:effectLst/>
              </a:rPr>
              <a:t>pixabay.com</a:t>
            </a:r>
            <a:r>
              <a:rPr lang="en-GB" sz="1100" b="0" i="0" u="none" strike="noStrike" dirty="0">
                <a:solidFill>
                  <a:srgbClr val="009A00"/>
                </a:solidFill>
                <a:effectLst/>
              </a:rPr>
              <a:t>/music/elevator-music-elevator-music-bossa-nova-background-music-version-60s-10900/ </a:t>
            </a:r>
          </a:p>
          <a:p>
            <a:pPr algn="l"/>
            <a:endParaRPr lang="en-GB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sv-SE" sz="1100" dirty="0"/>
          </a:p>
          <a:p>
            <a:pPr marL="457200" indent="-457200" algn="l">
              <a:buFont typeface="+mj-lt"/>
              <a:buAutoNum type="arabicPeriod"/>
            </a:pPr>
            <a:endParaRPr lang="sv-SE" sz="1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1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en-GB" sz="1800" dirty="0">
                <a:solidFill>
                  <a:srgbClr val="000000"/>
                </a:solidFill>
              </a:rPr>
              <a:t>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ython logo and wordmark [Internet]. Wikimedia Foundation;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en.m.wikipedia.org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/wiki/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File:Python_logo_and_wordmark.svg</a:t>
            </a:r>
            <a:endParaRPr lang="en-GB" sz="1800" b="0" i="0" u="none" strike="noStrike" dirty="0">
              <a:solidFill>
                <a:srgbClr val="009A00"/>
              </a:solidFill>
              <a:effectLst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2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Bashir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</a:rPr>
              <a:t>ChK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Laravel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www.linkedin.com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/pulse/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laravel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-introduction-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ch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khuram-bashir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3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Memcached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vmssoftware.com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/products/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memcached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4. Redis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www.logo.wine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/logo/Redis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5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Java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sandaacademy.com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-training-courses/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programmingwithjava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595</TotalTime>
  <Words>1384</Words>
  <Application>Microsoft Macintosh PowerPoint</Application>
  <PresentationFormat>On-screen Show (16:9)</PresentationFormat>
  <Paragraphs>147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Lato</vt:lpstr>
      <vt:lpstr>Rangle Riforma</vt:lpstr>
      <vt:lpstr>scandia-web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51</cp:revision>
  <dcterms:created xsi:type="dcterms:W3CDTF">2023-11-01T13:13:28Z</dcterms:created>
  <dcterms:modified xsi:type="dcterms:W3CDTF">2024-02-09T18:17:07Z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