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19" r:id="rId5"/>
    <p:sldId id="422" r:id="rId6"/>
    <p:sldId id="420" r:id="rId7"/>
    <p:sldId id="421" r:id="rId8"/>
    <p:sldId id="423" r:id="rId9"/>
    <p:sldId id="424" r:id="rId10"/>
    <p:sldId id="425" r:id="rId11"/>
    <p:sldId id="426" r:id="rId12"/>
    <p:sldId id="427" r:id="rId13"/>
    <p:sldId id="428" r:id="rId14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1"/>
    <p:restoredTop sz="96327"/>
  </p:normalViewPr>
  <p:slideViewPr>
    <p:cSldViewPr snapToGrid="0">
      <p:cViewPr varScale="1">
        <p:scale>
          <a:sx n="166" d="100"/>
          <a:sy n="166" d="100"/>
        </p:scale>
        <p:origin x="200" y="440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 dirty="0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 dirty="0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 dirty="0"/>
              <a:t> in different </a:t>
            </a:r>
            <a:r>
              <a:rPr lang="sv-SE" dirty="0" err="1"/>
              <a:t>programming</a:t>
            </a:r>
            <a:r>
              <a:rPr lang="sv-SE" dirty="0"/>
              <a:t> </a:t>
            </a:r>
            <a:r>
              <a:rPr lang="sv-SE" dirty="0" err="1"/>
              <a:t>languages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By: Kate </a:t>
            </a:r>
            <a:r>
              <a:rPr lang="sv-SE" dirty="0" err="1"/>
              <a:t>Arvay</a:t>
            </a:r>
            <a:r>
              <a:rPr lang="sv-SE" dirty="0"/>
              <a:t>, Tibor </a:t>
            </a:r>
            <a:r>
              <a:rPr lang="sv-SE" dirty="0" err="1"/>
              <a:t>Blascsok</a:t>
            </a:r>
            <a:r>
              <a:rPr lang="sv-SE" dirty="0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 dirty="0"/>
              <a:t>Table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Memoization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PhP</a:t>
            </a:r>
            <a:r>
              <a:rPr lang="en-US" dirty="0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 err="1"/>
              <a:t>References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1. </a:t>
            </a:r>
            <a:r>
              <a:rPr lang="sv-SE" dirty="0" err="1"/>
              <a:t>Memoization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3. </a:t>
            </a:r>
            <a:r>
              <a:rPr lang="sv-SE" dirty="0" err="1"/>
              <a:t>PhP</a:t>
            </a:r>
            <a:r>
              <a:rPr lang="sv-SE" dirty="0"/>
              <a:t> - </a:t>
            </a:r>
            <a:r>
              <a:rPr lang="sv-SE" dirty="0" err="1"/>
              <a:t>Laravel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86" y="2498312"/>
            <a:ext cx="4947988" cy="18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01061-C3D2-D908-5577-0B23761A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0889138-7A10-C9CF-2F43-18C0FC93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0" y="258109"/>
            <a:ext cx="7666495" cy="1317930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AA7DF8F-6BB0-705C-8DEF-15882DB8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1" y="1886805"/>
            <a:ext cx="5166191" cy="26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02" y="2387146"/>
            <a:ext cx="2768432" cy="17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5. </a:t>
            </a:r>
            <a:r>
              <a:rPr lang="sv-SE" dirty="0" err="1"/>
              <a:t>Conclusion</a:t>
            </a:r>
            <a:r>
              <a:rPr lang="sv-SE" dirty="0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Saves </a:t>
            </a:r>
            <a:r>
              <a:rPr lang="sv-SE" dirty="0" err="1"/>
              <a:t>time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Etc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customXml/itemProps3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86</TotalTime>
  <Words>80</Words>
  <Application>Microsoft Macintosh PowerPoint</Application>
  <PresentationFormat>On-screen Show (16:9)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HKRsvensk2016</vt:lpstr>
      <vt:lpstr>Memoization in different programming languages</vt:lpstr>
      <vt:lpstr>Table of contents</vt:lpstr>
      <vt:lpstr>1. Memoization</vt:lpstr>
      <vt:lpstr>2. Python</vt:lpstr>
      <vt:lpstr>3. PhP - Laravel</vt:lpstr>
      <vt:lpstr>PowerPoint Presentation</vt:lpstr>
      <vt:lpstr>PowerPoint Presentation</vt:lpstr>
      <vt:lpstr>4. Java</vt:lpstr>
      <vt:lpstr>5. Conclusion </vt:lpstr>
      <vt:lpstr>6.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Antoine Geiger0038</cp:lastModifiedBy>
  <cp:revision>5</cp:revision>
  <dcterms:created xsi:type="dcterms:W3CDTF">2023-11-01T13:13:28Z</dcterms:created>
  <dcterms:modified xsi:type="dcterms:W3CDTF">2024-02-08T16:15:11Z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