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419" r:id="rId5"/>
    <p:sldId id="422" r:id="rId6"/>
    <p:sldId id="420" r:id="rId7"/>
    <p:sldId id="421" r:id="rId8"/>
    <p:sldId id="431" r:id="rId9"/>
    <p:sldId id="429" r:id="rId10"/>
    <p:sldId id="430" r:id="rId11"/>
    <p:sldId id="423" r:id="rId12"/>
    <p:sldId id="424" r:id="rId13"/>
    <p:sldId id="425" r:id="rId14"/>
    <p:sldId id="426" r:id="rId15"/>
    <p:sldId id="427" r:id="rId16"/>
    <p:sldId id="428" r:id="rId17"/>
  </p:sldIdLst>
  <p:sldSz cx="9144000" cy="5143500" type="screen16x9"/>
  <p:notesSz cx="6784975" cy="9906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315" userDrawn="1">
          <p15:clr>
            <a:srgbClr val="A4A3A4"/>
          </p15:clr>
        </p15:guide>
        <p15:guide id="4" pos="4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46B400"/>
    <a:srgbClr val="5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just format 3 - Dekorfär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3"/>
    <p:restoredTop sz="96327"/>
  </p:normalViewPr>
  <p:slideViewPr>
    <p:cSldViewPr snapToGrid="0">
      <p:cViewPr varScale="1">
        <p:scale>
          <a:sx n="125" d="100"/>
          <a:sy n="125" d="100"/>
        </p:scale>
        <p:origin x="160" y="1088"/>
      </p:cViewPr>
      <p:guideLst>
        <p:guide orient="horz" pos="1620"/>
        <p:guide pos="2880"/>
        <p:guide pos="1315"/>
        <p:guide pos="4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E2E8362-7B74-CD41-BED9-51C895E0F26E}" type="datetime1">
              <a:rPr lang="sv-SE"/>
              <a:pPr/>
              <a:t>2024-02-08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D9D900B-F64A-7D40-A107-5788E4736ED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56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B30327-357F-3343-805F-CF1F05C4CF93}" type="datetime1">
              <a:rPr lang="sv-SE"/>
              <a:pPr/>
              <a:t>2024-02-08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0" tIns="45615" rIns="91230" bIns="45615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230" tIns="45615" rIns="91230" bIns="45615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2B1B8E9-9BE0-194F-B3CF-D6D0B7B1DAE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973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921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59EEB9C8-53DD-2644-AFDF-D528FA12EB59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72E7D31-94C4-DE48-83EC-392FA0EE0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330025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</a:t>
            </a:r>
            <a:br>
              <a:rPr lang="sv-SE" dirty="0"/>
            </a:br>
            <a:r>
              <a:rPr lang="sv-SE" dirty="0"/>
              <a:t>att lägga till text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B5115A27-418C-8D4D-85A5-16E94911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2497"/>
            <a:ext cx="6400800" cy="5910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7DE8E6-8B99-6E4C-A9DC-BC74E3FDE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76" y="14061"/>
            <a:ext cx="2738572" cy="15336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B3C86205-D3F5-33B1-44A8-EBBD97535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0AE8DDC-F72F-591C-FC4F-5732D1E9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9080FABE-FB14-3CA4-DE99-B5C846EC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6231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med rundade hörn 4">
            <a:extLst>
              <a:ext uri="{FF2B5EF4-FFF2-40B4-BE49-F238E27FC236}">
                <a16:creationId xmlns:a16="http://schemas.microsoft.com/office/drawing/2014/main" id="{4FA511EC-E53B-3B46-BE46-855079D42B16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418376C-6D6C-DB44-96B3-C415B2071ED5}"/>
              </a:ext>
            </a:extLst>
          </p:cNvPr>
          <p:cNvSpPr txBox="1"/>
          <p:nvPr userDrawn="1"/>
        </p:nvSpPr>
        <p:spPr>
          <a:xfrm>
            <a:off x="180000" y="1842742"/>
            <a:ext cx="87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 err="1">
                <a:solidFill>
                  <a:schemeClr val="bg1"/>
                </a:solidFill>
                <a:ea typeface="+mn-lt"/>
                <a:cs typeface="+mn-lt"/>
              </a:rPr>
              <a:t>www.hkr.se</a:t>
            </a:r>
            <a:r>
              <a:rPr lang="sv-SE" sz="4000" b="1" dirty="0">
                <a:solidFill>
                  <a:schemeClr val="bg1"/>
                </a:solidFill>
                <a:ea typeface="+mn-lt"/>
                <a:cs typeface="+mn-lt"/>
              </a:rPr>
              <a:t>/en</a:t>
            </a:r>
            <a:endParaRPr lang="sv-SE" sz="4000" b="1" dirty="0">
              <a:solidFill>
                <a:schemeClr val="bg1"/>
              </a:solidFill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FF095BE-5D54-3D4C-B824-DE1A4D2B6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A0FFF03-3BBE-7044-BAAD-7B21D3C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7260" y="1949184"/>
            <a:ext cx="2778280" cy="1965608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800B81CE-594B-242D-B516-8FEDAAB2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E76F2179-48B1-4CDB-4F1A-0451AB5E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785B1E7C-57B2-5C9B-DBEB-CE009575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80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A1842627-ACF1-F680-7A6E-8598939F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59FF488B-DFB1-59FE-1EE3-EE822D3E1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3A203A9-1B77-09D1-EB41-D9838545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78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39999" y="1340827"/>
            <a:ext cx="8229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E7B07628-6B43-91C3-13B5-083B3381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977B3B99-0DAA-FEEE-E463-9761320A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1A0883AE-819F-7F18-BDBD-3E4DF7C37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50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40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31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6EBDEE98-1DD4-3275-AA8A-2CB2F66C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227BBCB5-0AB4-110D-0EC9-DEE436E9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4F4BDBA-8F0B-08AD-AED7-D620FF82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938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bildnummer 5">
            <a:extLst>
              <a:ext uri="{FF2B5EF4-FFF2-40B4-BE49-F238E27FC236}">
                <a16:creationId xmlns:a16="http://schemas.microsoft.com/office/drawing/2014/main" id="{77A7E406-B850-0E74-66B3-325DFE8F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9DC8E8-85F6-AD3C-6B23-D496D7FA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7077E1-248D-26C8-DA49-3491B60C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04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F42B225-B8FE-B724-108B-B92738A0E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0150413F-9B32-5A62-58AF-C2D9E5F0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A5CD1637-61BA-77F4-25DB-741E95DB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19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F2472A-8E06-1847-97AD-4C6908C7E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9" y="179100"/>
            <a:ext cx="8783999" cy="4784400"/>
          </a:xfrm>
        </p:spPr>
        <p:txBody>
          <a:bodyPr/>
          <a:lstStyle>
            <a:lvl1pPr algn="ctr">
              <a:defRPr sz="3500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E349284-16DF-F1CC-7979-F8E2701F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481A4FFA-A918-509E-F649-2C435122E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D41B817F-01CB-7CCB-1914-4E577647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37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indel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EC7A2B57-2D06-DB4B-9D83-CA353E8C08D2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939D7C24-3561-714A-81E7-5D10B779B9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179100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FCEB3F4-4EEC-CF4D-88ED-6CCD9D541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2C1C441-1EEF-6AEE-30F6-98C3D63D2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4FE3BE3-8D3A-3606-7C53-539C666A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6F7BFE8-2855-B42C-532A-13F5FE5F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33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905736C0-F3D2-1A43-AD76-D10F8DB2BE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0000" y="180000"/>
            <a:ext cx="8784000" cy="4784400"/>
          </a:xfrm>
          <a:prstGeom prst="roundRect">
            <a:avLst>
              <a:gd name="adj" fmla="val 979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Lägg till innehåll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3CEC8D71-7F9A-A176-C9DC-05FA99165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CF8A44FC-A74A-A756-B1AE-721A58AAB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50611D07-40EB-139A-47A2-9B5CBBCB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30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4B6B4981-C9B1-9748-9283-25FD3DE9159D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45A2FF4-6AE9-CA42-AFD5-9EB14B3A0A0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52714" y="4310584"/>
            <a:ext cx="1229903" cy="4680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B865ABF-A620-BE21-D242-6001A3E8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59" r:id="rId2"/>
    <p:sldLayoutId id="2147483760" r:id="rId3"/>
    <p:sldLayoutId id="2147483762" r:id="rId4"/>
    <p:sldLayoutId id="2147483764" r:id="rId5"/>
    <p:sldLayoutId id="2147483768" r:id="rId6"/>
    <p:sldLayoutId id="2147483770" r:id="rId7"/>
    <p:sldLayoutId id="2147483771" r:id="rId8"/>
    <p:sldLayoutId id="2147483765" r:id="rId9"/>
    <p:sldLayoutId id="214748377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55A58-0C76-E84E-8521-F05BACB0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8" y="179100"/>
            <a:ext cx="8784000" cy="4779762"/>
          </a:xfrm>
        </p:spPr>
        <p:txBody>
          <a:bodyPr/>
          <a:lstStyle/>
          <a:p>
            <a:r>
              <a:rPr lang="sv-SE" dirty="0" err="1"/>
              <a:t>Memoization</a:t>
            </a:r>
            <a:r>
              <a:rPr lang="sv-SE" dirty="0"/>
              <a:t> in different </a:t>
            </a:r>
            <a:r>
              <a:rPr lang="sv-SE" dirty="0" err="1"/>
              <a:t>programming</a:t>
            </a:r>
            <a:r>
              <a:rPr lang="sv-SE" dirty="0"/>
              <a:t> </a:t>
            </a:r>
            <a:r>
              <a:rPr lang="sv-SE" dirty="0" err="1"/>
              <a:t>languages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C177951-D2D5-0B4C-A487-7FFD488D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By: Kate </a:t>
            </a:r>
            <a:r>
              <a:rPr lang="sv-SE" dirty="0" err="1"/>
              <a:t>Arvay</a:t>
            </a:r>
            <a:r>
              <a:rPr lang="sv-SE" dirty="0"/>
              <a:t>, Tibor </a:t>
            </a:r>
            <a:r>
              <a:rPr lang="sv-SE" dirty="0" err="1"/>
              <a:t>Blascsok</a:t>
            </a:r>
            <a:r>
              <a:rPr lang="sv-SE" dirty="0"/>
              <a:t>, Antoine Geiger</a:t>
            </a:r>
          </a:p>
        </p:txBody>
      </p:sp>
    </p:spTree>
    <p:extLst>
      <p:ext uri="{BB962C8B-B14F-4D97-AF65-F5344CB8AC3E}">
        <p14:creationId xmlns:p14="http://schemas.microsoft.com/office/powerpoint/2010/main" val="6642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CFB4-E244-A565-272C-2807686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10</a:t>
            </a:fld>
            <a:endParaRPr lang="sv-SE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C2D10F-91A8-7556-F5D7-5641C63B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" y="269488"/>
            <a:ext cx="6502632" cy="44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378D-9D94-F325-C647-A3C8C043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8832C8-A86B-1438-6DD5-898CBCB0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4. Java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AF3D0B8-5108-CFEB-CF0D-47165CAD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8D8AC-2AD5-76E8-68D7-59272CAD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302" y="2387146"/>
            <a:ext cx="2768432" cy="17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4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350B3-6DF6-7FF9-7FDA-F1236B50A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09125A-D64C-70FB-4360-D15AF74A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5. </a:t>
            </a:r>
            <a:r>
              <a:rPr lang="sv-SE" dirty="0" err="1"/>
              <a:t>Conclusion</a:t>
            </a:r>
            <a:r>
              <a:rPr lang="sv-SE" dirty="0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80BA1C3-ABA1-BE19-3716-79A2C40D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Saves </a:t>
            </a:r>
            <a:r>
              <a:rPr lang="sv-SE" dirty="0" err="1"/>
              <a:t>time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Etc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685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1880-BF3D-FA2C-406C-8E7B1C4A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5EA015-44FC-A0E7-2C96-8C8D7FFD9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6. </a:t>
            </a:r>
            <a:r>
              <a:rPr lang="sv-SE" dirty="0" err="1"/>
              <a:t>References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B878165-BDA0-C6D5-A8BC-3449BFA2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07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2F7B-1039-EF81-2A74-2373EFE7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33AAB8-6F93-9BB5-6507-1012417C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165165" cy="631025"/>
          </a:xfrm>
        </p:spPr>
        <p:txBody>
          <a:bodyPr/>
          <a:lstStyle/>
          <a:p>
            <a:r>
              <a:rPr lang="sv-SE" dirty="0"/>
              <a:t>Table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08E3730-DC5D-52EB-73D9-6DDAEE74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Memoization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PhP</a:t>
            </a:r>
            <a:r>
              <a:rPr lang="en-US" dirty="0"/>
              <a:t> - Laravel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 err="1"/>
              <a:t>References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908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AD7C3A-7647-304A-97C6-F8E2152B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1. </a:t>
            </a:r>
            <a:r>
              <a:rPr lang="sv-SE" dirty="0" err="1"/>
              <a:t>Memoization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E6A5B54-B1D8-304F-862D-F4BA8D58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memoization</a:t>
            </a:r>
            <a:r>
              <a:rPr lang="sv-SE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Why</a:t>
            </a:r>
            <a:r>
              <a:rPr lang="sv-SE" dirty="0"/>
              <a:t> is it </a:t>
            </a:r>
            <a:r>
              <a:rPr lang="sv-SE" dirty="0" err="1"/>
              <a:t>useful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real-world analogy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0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5F8CE-AE51-F07F-2D96-8E88D3F9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DD0FB8-2B12-15E3-8FAE-BF233CA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621307" cy="631025"/>
          </a:xfrm>
        </p:spPr>
        <p:txBody>
          <a:bodyPr/>
          <a:lstStyle/>
          <a:p>
            <a:r>
              <a:rPr lang="sv-SE" dirty="0"/>
              <a:t>2. </a:t>
            </a:r>
            <a:r>
              <a:rPr lang="sv-SE" dirty="0" err="1"/>
              <a:t>Python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23064B3-98C1-3D54-A3BB-780F8050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Practical and scalable usage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Speed comparison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1026" name="Picture 2" descr="Python - Logos Download">
            <a:extLst>
              <a:ext uri="{FF2B5EF4-FFF2-40B4-BE49-F238E27FC236}">
                <a16:creationId xmlns:a16="http://schemas.microsoft.com/office/drawing/2014/main" id="{B5ADEB76-D212-8EE4-5128-29836A92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79" y="2937441"/>
            <a:ext cx="4291638" cy="12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90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2923-C079-BFA4-E419-AC9CD608D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AAA-C3D6-2369-585F-2858CB01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Data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19AE3-2DFB-DFD4-01FE-BF3BF5765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F756-FFCF-EAEA-8534-570856E7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21"/>
            <a:ext cx="7772400" cy="20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6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4423-6792-62ED-E962-CBAF1F3C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Practical and scalable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8BE4A-783E-C722-9667-EF8D12BDC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0487A-D6EF-D663-1954-EB397D3BF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9880"/>
            <a:ext cx="7772400" cy="25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2A4E8-73A9-16BB-267E-E275A731A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193D-2558-A49B-5753-EA2224DC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Speed Comparision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DF36D-C190-BC6B-EE66-B1C93B134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0A935A-6A27-4E91-6712-34D2AB5C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315189"/>
            <a:ext cx="6883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60720-EE39-F9EB-7697-BEE80E15E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A13691-B2B0-9C30-7C84-1BFFCB746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3. </a:t>
            </a:r>
            <a:r>
              <a:rPr lang="sv-SE" dirty="0" err="1"/>
              <a:t>PhP</a:t>
            </a:r>
            <a:r>
              <a:rPr lang="sv-SE" dirty="0"/>
              <a:t> - </a:t>
            </a:r>
            <a:r>
              <a:rPr lang="sv-SE" dirty="0" err="1"/>
              <a:t>Laravel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9F619FE-B3E6-E398-2535-A52242FD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Laravel?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caching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2001B-9A0B-DD22-AFDE-B1CD6153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86" y="2498312"/>
            <a:ext cx="4947988" cy="18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8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01061-C3D2-D908-5577-0B23761AE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9</a:t>
            </a:fld>
            <a:endParaRPr lang="sv-SE" dirty="0"/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0889138-7A10-C9CF-2F43-18C0FC93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0" y="258109"/>
            <a:ext cx="7666495" cy="1317930"/>
          </a:xfrm>
          <a:prstGeom prst="rect">
            <a:avLst/>
          </a:prstGeom>
        </p:spPr>
      </p:pic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AA7DF8F-6BB0-705C-8DEF-15882DB88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61" y="1886805"/>
            <a:ext cx="5166191" cy="26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30767"/>
      </p:ext>
    </p:extLst>
  </p:cSld>
  <p:clrMapOvr>
    <a:masterClrMapping/>
  </p:clrMapOvr>
</p:sld>
</file>

<file path=ppt/theme/theme1.xml><?xml version="1.0" encoding="utf-8"?>
<a:theme xmlns:a="http://schemas.openxmlformats.org/drawingml/2006/main" name="HKRsvensk2016">
  <a:themeElements>
    <a:clrScheme name="Egen 1">
      <a:dk1>
        <a:srgbClr val="000000"/>
      </a:dk1>
      <a:lt1>
        <a:srgbClr val="FFFFFF"/>
      </a:lt1>
      <a:dk2>
        <a:srgbClr val="50AA00"/>
      </a:dk2>
      <a:lt2>
        <a:srgbClr val="FFFFFF"/>
      </a:lt2>
      <a:accent1>
        <a:srgbClr val="50AA00"/>
      </a:accent1>
      <a:accent2>
        <a:srgbClr val="148200"/>
      </a:accent2>
      <a:accent3>
        <a:srgbClr val="005A00"/>
      </a:accent3>
      <a:accent4>
        <a:srgbClr val="6E6E6E"/>
      </a:accent4>
      <a:accent5>
        <a:srgbClr val="A0A0A0"/>
      </a:accent5>
      <a:accent6>
        <a:srgbClr val="E10082"/>
      </a:accent6>
      <a:hlink>
        <a:srgbClr val="0A8200"/>
      </a:hlink>
      <a:folHlink>
        <a:srgbClr val="005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KR Mall Engelsk" id="{A7AC62B3-ED5D-4B4F-B71F-32D2FBE5E84B}" vid="{A71D2804-D023-6F4F-9924-7FAD5CD2808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7dfd0f-a6f2-4712-9137-d9a404cddc60">
      <Terms xmlns="http://schemas.microsoft.com/office/infopath/2007/PartnerControls"/>
    </lcf76f155ced4ddcb4097134ff3c332f>
    <Datum xmlns="a27dfd0f-a6f2-4712-9137-d9a404cddc60">2019-01-08T01:00:00+00:00</Datum>
    <TaxCatchAll xmlns="661728cc-f8de-4546-bc23-5f5fdbb4708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0AFD53EA4FAC4B93D1BAD879B4B205" ma:contentTypeVersion="20" ma:contentTypeDescription="Skapa ett nytt dokument." ma:contentTypeScope="" ma:versionID="d20458860b4e67c8a989bb88ba1189b9">
  <xsd:schema xmlns:xsd="http://www.w3.org/2001/XMLSchema" xmlns:xs="http://www.w3.org/2001/XMLSchema" xmlns:p="http://schemas.microsoft.com/office/2006/metadata/properties" xmlns:ns2="a27dfd0f-a6f2-4712-9137-d9a404cddc60" xmlns:ns3="661728cc-f8de-4546-bc23-5f5fdbb4708e" targetNamespace="http://schemas.microsoft.com/office/2006/metadata/properties" ma:root="true" ma:fieldsID="704e11bb582ec7a1851f532e774c0983" ns2:_="" ns3:_="">
    <xsd:import namespace="a27dfd0f-a6f2-4712-9137-d9a404cddc60"/>
    <xsd:import namespace="661728cc-f8de-4546-bc23-5f5fdbb470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Datum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fd0f-a6f2-4712-9137-d9a404cdd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Datum" ma:index="13" nillable="true" ma:displayName="Datum" ma:default="2019-01-08T01:00:00Z" ma:description="Datum möte" ma:format="DateOnly" ma:internalName="Datum">
      <xsd:simpleType>
        <xsd:restriction base="dms:DateTim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eringar" ma:readOnly="false" ma:fieldId="{5cf76f15-5ced-4ddc-b409-7134ff3c332f}" ma:taxonomyMulti="true" ma:sspId="7b39c0b7-3c9c-4b39-ade0-66cfcf86f4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728cc-f8de-4546-bc23-5f5fdbb4708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f1ad556-de36-4b03-858a-c66ebca6ffac}" ma:internalName="TaxCatchAll" ma:showField="CatchAllData" ma:web="5d024ade-3791-46a7-9cec-16b154d5b1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F91B3D-EC90-430A-AB1E-F0238E505E8F}">
  <ds:schemaRefs>
    <ds:schemaRef ds:uri="http://schemas.microsoft.com/office/2006/metadata/properties"/>
    <ds:schemaRef ds:uri="http://schemas.microsoft.com/office/infopath/2007/PartnerControls"/>
    <ds:schemaRef ds:uri="a27dfd0f-a6f2-4712-9137-d9a404cddc60"/>
    <ds:schemaRef ds:uri="661728cc-f8de-4546-bc23-5f5fdbb4708e"/>
  </ds:schemaRefs>
</ds:datastoreItem>
</file>

<file path=customXml/itemProps2.xml><?xml version="1.0" encoding="utf-8"?>
<ds:datastoreItem xmlns:ds="http://schemas.openxmlformats.org/officeDocument/2006/customXml" ds:itemID="{4DA24E85-69A4-40E6-B457-5DEA4943B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fd0f-a6f2-4712-9137-d9a404cddc60"/>
    <ds:schemaRef ds:uri="661728cc-f8de-4546-bc23-5f5fdbb470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8E330F-FAEB-43BD-88E9-B921C1D5AE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HKRsvensk2016</Template>
  <TotalTime>96</TotalTime>
  <Words>91</Words>
  <Application>Microsoft Macintosh PowerPoint</Application>
  <PresentationFormat>On-screen Show (16:9)</PresentationFormat>
  <Paragraphs>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HKRsvensk2016</vt:lpstr>
      <vt:lpstr>Memoization in different programming languages</vt:lpstr>
      <vt:lpstr>Table of contents</vt:lpstr>
      <vt:lpstr>1. Memoization</vt:lpstr>
      <vt:lpstr>2. Python</vt:lpstr>
      <vt:lpstr>Data handling</vt:lpstr>
      <vt:lpstr>Practical and scalable usage</vt:lpstr>
      <vt:lpstr>Speed Comparision</vt:lpstr>
      <vt:lpstr>3. PhP - Laravel</vt:lpstr>
      <vt:lpstr>PowerPoint Presentation</vt:lpstr>
      <vt:lpstr>PowerPoint Presentation</vt:lpstr>
      <vt:lpstr>4. Java</vt:lpstr>
      <vt:lpstr>5. Conclusion </vt:lpstr>
      <vt:lpstr>6.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Annelie Tillman</dc:creator>
  <cp:lastModifiedBy>Antoine Geiger0038</cp:lastModifiedBy>
  <cp:revision>6</cp:revision>
  <dcterms:created xsi:type="dcterms:W3CDTF">2023-11-01T13:13:28Z</dcterms:created>
  <dcterms:modified xsi:type="dcterms:W3CDTF">2024-02-08T16:41:16Z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0x010100830AFD53EA4FAC4B93D1BAD879B4B205</vt:lpwstr>
  </property>
  <property fmtid="{D5CDD505-2E9C-101B-9397-08002B2CF9AE}" pid="3" name="MSIP_Label_9144ccec-98ca-4847-b090-103d5c6592f4_Enabled">
    <vt:lpwstr>true</vt:lpwstr>
  </property>
  <property fmtid="{D5CDD505-2E9C-101B-9397-08002B2CF9AE}" pid="4" name="MSIP_Label_9144ccec-98ca-4847-b090-103d5c6592f4_SetDate">
    <vt:lpwstr>2023-11-01T13:03:55Z</vt:lpwstr>
  </property>
  <property fmtid="{D5CDD505-2E9C-101B-9397-08002B2CF9AE}" pid="5" name="MSIP_Label_9144ccec-98ca-4847-b090-103d5c6592f4_Method">
    <vt:lpwstr>Standard</vt:lpwstr>
  </property>
  <property fmtid="{D5CDD505-2E9C-101B-9397-08002B2CF9AE}" pid="6" name="MSIP_Label_9144ccec-98ca-4847-b090-103d5c6592f4_Name">
    <vt:lpwstr>Information class 1</vt:lpwstr>
  </property>
  <property fmtid="{D5CDD505-2E9C-101B-9397-08002B2CF9AE}" pid="7" name="MSIP_Label_9144ccec-98ca-4847-b090-103d5c6592f4_SiteId">
    <vt:lpwstr>fb665cd7-b4b7-4578-8a42-29ff69176bdf</vt:lpwstr>
  </property>
  <property fmtid="{D5CDD505-2E9C-101B-9397-08002B2CF9AE}" pid="8" name="MSIP_Label_9144ccec-98ca-4847-b090-103d5c6592f4_ActionId">
    <vt:lpwstr>51bbb8bc-73aa-469e-959f-ca75c0e83ba3</vt:lpwstr>
  </property>
  <property fmtid="{D5CDD505-2E9C-101B-9397-08002B2CF9AE}" pid="9" name="MSIP_Label_9144ccec-98ca-4847-b090-103d5c6592f4_ContentBits">
    <vt:lpwstr>0</vt:lpwstr>
  </property>
</Properties>
</file>