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Be6ZI5FXhlUcWAWmkDFF6jtR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9" y="9022306"/>
            <a:ext cx="10536000" cy="6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Playlist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/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playlists for our network to build in efficient time while still producing significant results</a:t>
            </a:r>
            <a:endParaRPr/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/>
          </a:p>
          <a:p>
            <a:pPr indent="-857250" lvl="1" marL="1314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34,250 artists</a:t>
            </a:r>
            <a:endParaRPr/>
          </a:p>
          <a:p>
            <a:pPr indent="-857250" lvl="1" marL="1314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347,305 songs</a:t>
            </a:r>
            <a:endParaRPr/>
          </a:p>
          <a:p>
            <a:pPr indent="-857250" lvl="1" marL="1314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1,910 artists appearing on at least 10 playlists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97979" y="17000823"/>
            <a:ext cx="1053592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 Data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defines a list of genres associated to a particular artist 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Spotify’s API to retrieve the genres linked to the artists being used as nodes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only used for accuracy metrics and separate from what the model uses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1679755" y="10860458"/>
            <a:ext cx="28101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Placeholder for updated network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2257301" y="5352661"/>
            <a:ext cx="10536000" cy="10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relationships and node attributes to assign nodes to communities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edges and their weights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attribute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 b="1"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97979" y="5352661"/>
            <a:ext cx="1053592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Question/Frame what we’re trying to do?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we categorize artists into genres through association of  ……..</a:t>
            </a:r>
            <a:endParaRPr/>
          </a:p>
        </p:txBody>
      </p:sp>
      <p:pic>
        <p:nvPicPr>
          <p:cNvPr descr="Chart, histogram&#10;&#10;Description automatically generated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7837" y="15000404"/>
            <a:ext cx="11946501" cy="79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3173435" y="17997999"/>
            <a:ext cx="168450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3 communities, the model achieved an accuracy of 95%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Correct Prediction?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(WIP) A prediction is correct when a node has the same genre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node within same community.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2257301" y="23537977"/>
            <a:ext cx="105360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of 1 is removed to improve the efficiency of the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descent. The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is defined as l(F) = log P(G|F) where G is the underlying graph and F is the affiliation matrix.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8300" y="5555599"/>
            <a:ext cx="16844875" cy="113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975" y="24247300"/>
            <a:ext cx="13160325" cy="717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2023-02-16T17:52:44Z</dcterms:created>
  <dc:creator>Olivia D Hunt</dc:creator>
</cp:coreProperties>
</file>