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fOJViVtPnCBKszLdhYSsUM9v8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8"/>
  </p:normalViewPr>
  <p:slideViewPr>
    <p:cSldViewPr snapToGrid="0">
      <p:cViewPr>
        <p:scale>
          <a:sx n="41" d="100"/>
          <a:sy n="41" d="100"/>
        </p:scale>
        <p:origin x="2488" y="-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0" y="778714"/>
            <a:ext cx="43891200" cy="3458847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Community Detection of Music Genres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 Mokhtarzadeh | Brandon Tran | Dare Hunt | Junjie Li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083137" y="7460715"/>
            <a:ext cx="10149300" cy="103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Spotify Dataset is on Kaggle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artist genres were 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retrieved using Spotify’s API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Spotify Dataset of 161,530 playlists shared by various users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sample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,000 playlists for our network to build in efficient time while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producing significant results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sample includes: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18,139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artists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126,537 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songs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623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artists appearing on at least 10 playlists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2074874" y="4817888"/>
            <a:ext cx="10536000" cy="12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Communities from Edge Structure Attributes (CESNA)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model uses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probability distribution 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node attributes to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the probability of a node belonging to each community before assignment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community detection just considers the graph stru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cture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weights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implementation:</a:t>
            </a:r>
            <a:endParaRPr sz="1400" b="1" i="0" u="none" strike="noStrike" cap="none" dirty="0">
              <a:solidFill>
                <a:srgbClr val="000000"/>
              </a:solidFill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exist between two artists added to the same playlist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are weighted by the frequency that artists appear in the same playlist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Features:</a:t>
            </a: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Artist popularity[0,100], Is top 25% of appearances [0, 1]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083137" y="4817888"/>
            <a:ext cx="105360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categorize artists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genres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playlists they are in?  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3173363" y="19870925"/>
            <a:ext cx="16845000" cy="11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accuracy is computed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take the top three Genres per community and check if the nodes have any of these three Genres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2074873" y="24555701"/>
            <a:ext cx="10536000" cy="76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with a weight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than 2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removed to improve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efficiency</a:t>
            </a:r>
            <a:endParaRPr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involves maximizing the likelihood that a node belongs to a given community through gradient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4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scent. The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r>
              <a:rPr lang="en-US" sz="4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is defined as </a:t>
            </a:r>
            <a:endParaRPr sz="4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l(F) =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 + LX</a:t>
            </a:r>
            <a:r>
              <a:rPr lang="en-US" sz="4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LG = log P(G|F) and </a:t>
            </a:r>
            <a:endParaRPr sz="4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LX = log P(X|F, W)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G is the underlying Graph, F is the affiliation matrix, X is the attribute matrix, and W are the associated weight vectors</a:t>
            </a:r>
            <a:endParaRPr sz="4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2649673" y="5352653"/>
            <a:ext cx="16845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514" y="16598945"/>
            <a:ext cx="13261301" cy="795675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4166808" y="17625363"/>
            <a:ext cx="73905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Number of Artists by Genre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856883"/>
            <a:ext cx="12730926" cy="848725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4476508" y="25031453"/>
            <a:ext cx="7668600" cy="18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Top 20 Artist appearances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12223" y="16865704"/>
            <a:ext cx="13261301" cy="795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18472" y="25121556"/>
            <a:ext cx="5197729" cy="5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37763" y="25121556"/>
            <a:ext cx="6932650" cy="568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2437" y="8688325"/>
            <a:ext cx="12290896" cy="125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13173363" y="23722500"/>
            <a:ext cx="112971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Calibri"/>
                <a:ea typeface="Calibri"/>
                <a:cs typeface="Calibri"/>
                <a:sym typeface="Calibri"/>
              </a:rPr>
              <a:t>Example Communities from our Algorithm</a:t>
            </a:r>
            <a:endParaRPr sz="4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2460238" y="6469668"/>
            <a:ext cx="185841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detecting 7 communities, the accuracy for the original genres associated with each artist is 53% and 82% when generalizing the genres (meshing indie-pop and dance-pop as pop)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5FF2085-3F2D-DB9E-F2AD-00C6FA929B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06036" y="25121556"/>
            <a:ext cx="6848166" cy="57448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D Hunt</dc:creator>
  <cp:lastModifiedBy>Olivia D Hunt</cp:lastModifiedBy>
  <cp:revision>1</cp:revision>
  <dcterms:created xsi:type="dcterms:W3CDTF">2023-02-16T17:52:44Z</dcterms:created>
  <dcterms:modified xsi:type="dcterms:W3CDTF">2023-03-10T06:18:28Z</dcterms:modified>
</cp:coreProperties>
</file>