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EMWizrOZ06ZAkzhhj4b7DI2bU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0" y="778714"/>
            <a:ext cx="43891200" cy="34588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Community Detection of Music Genres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 Mokhtarzadeh | Brandon Tran | Dare Hunt | Junjie Li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097975" y="7584350"/>
            <a:ext cx="10149300" cy="10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Spotify Dataset is on Kaggle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artist genres were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retrieved using Spotify’s API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Dataset of 161,530 playlists shared by various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sample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,000 playlists for our network to build in efficient time while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producing significant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sample includes: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18,139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126,537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623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artists appearing on at least 10 playlists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2257301" y="5352661"/>
            <a:ext cx="10536000" cy="11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from Edge Structure Attributes (CESNA)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uses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probability distribution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node attributes to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probability of a node belonging to each community before assignment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community detection just considers the graph stru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cture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weights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implementation: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exist between two artists added to the same playlist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weighted by the frequency that artists appear in the same playlist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Features: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Artist popularity[0,100], Is top 25% of appearances [0, 1]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97979" y="5352661"/>
            <a:ext cx="10536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categorize artists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genres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playlists they are in? 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3173363" y="19870925"/>
            <a:ext cx="16845000" cy="11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accuracy is computed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take the top three Genres per community and check if the nodes have any of these three Genres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2257301" y="25092602"/>
            <a:ext cx="10536000" cy="7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with a weight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removed to improve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efficiency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involves maximizing the likelihood that a node belongs to a given community through gradient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scent. The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is defined as </a:t>
            </a:r>
            <a:endParaRPr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l(F) =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 + LX</a:t>
            </a: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LG = log P(G|F) and </a:t>
            </a:r>
            <a:endParaRPr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LX = log P(X|F, W)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G is the underlying Graph, F is the affiliation matrix, X is the attribute matrix, and W are the associated weight vectors of X.</a:t>
            </a:r>
            <a:endParaRPr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461249" y="5352650"/>
            <a:ext cx="1842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➢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detecting 7 communities, the accuracy for the original genres associated with each artist is 53% and 82% when generalizing the genres (meshing indie-pop and dance-pop as pop)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35375"/>
            <a:ext cx="13261301" cy="79567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5259175" y="18066350"/>
            <a:ext cx="73905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Number of Artists by Genre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88" y="24018800"/>
            <a:ext cx="12730926" cy="848725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504775" y="25260225"/>
            <a:ext cx="76686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Top 20 Artist appearances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2075" y="17303450"/>
            <a:ext cx="13261301" cy="795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49673" y="25092602"/>
            <a:ext cx="5197729" cy="5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24888" y="25092599"/>
            <a:ext cx="5525999" cy="5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37763" y="25121556"/>
            <a:ext cx="6932650" cy="568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2437" y="8688325"/>
            <a:ext cx="12290896" cy="125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3173363" y="23722500"/>
            <a:ext cx="112971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Example Communities from our Algorithm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7298025" y="18605450"/>
            <a:ext cx="460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Followers per artist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2023-02-16T17:52:44Z</dcterms:created>
  <dc:creator>Olivia D Hunt</dc:creator>
</cp:coreProperties>
</file>