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23E1JoM7WQ/Dp7OtU9/2E5Sa/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97975" y="7907750"/>
            <a:ext cx="10149300" cy="10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Spotify Dataset is on Kaggle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artist genres were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using Spotify’s API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5,000 playlists for our network to build in efficient time while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significant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34,250 artists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347,305 songs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1,910 artists appearing on at least 10 playlists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257301" y="5352661"/>
            <a:ext cx="10536000" cy="12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probability distribution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node attributes to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probability of a node belonging to each community before assignment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graph stru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cture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weights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Features: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 popularity[0,100], Is top 25% of appearances [0, 1]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97979" y="5352661"/>
            <a:ext cx="10536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categorize artists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genres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playlists they are in? 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histogram&#10;&#10;Description automatically generated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2050" y="17916692"/>
            <a:ext cx="11946501" cy="79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3173375" y="18585900"/>
            <a:ext cx="16845000" cy="11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3 communities, the model achieved an accuracy of 95%.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accuracy is computed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take the top three Genres per community and check if the nodes have any of these three Genres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2257301" y="25604652"/>
            <a:ext cx="105360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1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removed to improve 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descent. The likelihood function is defined as l(F) = log P(G|F) where G is the underlying graph and F is the affiliation matrix.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87818" y="5352660"/>
            <a:ext cx="13261301" cy="132613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3173368" y="5352660"/>
            <a:ext cx="16845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809053"/>
            <a:ext cx="13632751" cy="81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670725" y="17809050"/>
            <a:ext cx="7390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Number of Artists by Genre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2023-02-16T17:52:44Z</dcterms:created>
  <dc:creator>Olivia D Hunt</dc:creator>
</cp:coreProperties>
</file>