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jBe6ZI5FXhlUcWAWmkDFF6jtRu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>
        <p:scale>
          <a:sx n="28" d="100"/>
          <a:sy n="28" d="100"/>
        </p:scale>
        <p:origin x="464" y="-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/>
            </a:lvl1pPr>
            <a:lvl2pPr lvl="1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/>
            </a:lvl2pPr>
            <a:lvl3pPr lvl="2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/>
            </a:lvl3pPr>
            <a:lvl4pPr lvl="3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4pPr>
            <a:lvl5pPr lvl="4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5pPr>
            <a:lvl6pPr lvl="5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6pPr>
            <a:lvl7pPr lvl="6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7pPr>
            <a:lvl8pPr lvl="7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8pPr>
            <a:lvl9pPr lvl="8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11502389" y="278131"/>
            <a:ext cx="20886422" cy="3785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22193251" y="10968991"/>
            <a:ext cx="27896822" cy="946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2990851" y="1779271"/>
            <a:ext cx="27896822" cy="2784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 sz="9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8640"/>
              <a:buNone/>
              <a:defRPr sz="864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3017520" y="8763000"/>
            <a:ext cx="18653760" cy="208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22219920" y="8763000"/>
            <a:ext cx="18653760" cy="208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 b="1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 b="1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3023242" y="12024360"/>
            <a:ext cx="18568032" cy="1768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22219922" y="8069582"/>
            <a:ext cx="18659477" cy="395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 b="1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 b="1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22219922" y="12024360"/>
            <a:ext cx="18659477" cy="1768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8659477" y="4739647"/>
            <a:ext cx="22219920" cy="233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120396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5360"/>
              <a:buChar char="•"/>
              <a:defRPr sz="15360"/>
            </a:lvl1pPr>
            <a:lvl2pPr marL="914400" lvl="1" indent="-108204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3440"/>
              <a:buChar char="•"/>
              <a:defRPr sz="13439"/>
            </a:lvl2pPr>
            <a:lvl3pPr marL="1371600" lvl="2" indent="-96012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Char char="•"/>
              <a:defRPr sz="11520"/>
            </a:lvl3pPr>
            <a:lvl4pPr marL="1828800" lvl="3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4pPr>
            <a:lvl5pPr marL="2286000" lvl="4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5pPr>
            <a:lvl6pPr marL="2743200" lvl="5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6pPr>
            <a:lvl7pPr marL="3200400" lvl="6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7pPr>
            <a:lvl8pPr marL="3657600" lvl="7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8pPr>
            <a:lvl9pPr marL="4114800" lvl="8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3023237" y="9875520"/>
            <a:ext cx="14156054" cy="1829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18659477" y="4739647"/>
            <a:ext cx="22219920" cy="233934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023237" y="9875520"/>
            <a:ext cx="14156054" cy="1829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20"/>
              <a:buFont typeface="Calibri"/>
              <a:buNone/>
              <a:defRPr sz="211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1082040" algn="l" rtl="0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Char char="•"/>
              <a:defRPr sz="134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6012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sz="1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382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7724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0" y="778714"/>
            <a:ext cx="43891200" cy="3458847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0"/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Community Detection of Music Genres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Andrew Mokhtarzadeh | Brandon Tran | Dare Hunt | Junjie Li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1097979" y="9022306"/>
            <a:ext cx="10536000" cy="6986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Playlist Data</a:t>
            </a:r>
            <a:endParaRPr sz="4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57250" marR="0" lvl="0" indent="-857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Spotify Dataset of 161,530 playlists shared by various users</a:t>
            </a:r>
            <a:endParaRPr dirty="0"/>
          </a:p>
          <a:p>
            <a:pPr marL="857250" marR="0" lvl="0" indent="-857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sample 5,000 playlists for our network to build in efficient time while still producing significant results</a:t>
            </a:r>
            <a:endParaRPr dirty="0"/>
          </a:p>
          <a:p>
            <a:pPr marL="857250" marR="0" lvl="0" indent="-857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sample includes:</a:t>
            </a:r>
            <a:endParaRPr dirty="0"/>
          </a:p>
          <a:p>
            <a:pPr marL="1314450" marR="0" lvl="1" indent="-857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34,250 artists</a:t>
            </a:r>
            <a:endParaRPr dirty="0"/>
          </a:p>
          <a:p>
            <a:pPr marL="1314450" marR="0" lvl="1" indent="-857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347,305 songs</a:t>
            </a:r>
            <a:endParaRPr dirty="0"/>
          </a:p>
          <a:p>
            <a:pPr marL="1314450" marR="0" lvl="1" indent="-857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1,910 artists appearing on at least 10 playlists</a:t>
            </a:r>
            <a:endParaRPr dirty="0"/>
          </a:p>
        </p:txBody>
      </p:sp>
      <p:sp>
        <p:nvSpPr>
          <p:cNvPr id="91" name="Google Shape;91;p1"/>
          <p:cNvSpPr txBox="1"/>
          <p:nvPr/>
        </p:nvSpPr>
        <p:spPr>
          <a:xfrm>
            <a:off x="1097979" y="17000823"/>
            <a:ext cx="10535920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Genre Data</a:t>
            </a:r>
            <a:endParaRPr sz="4800" dirty="0"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Spotify defines a list of genres associated to a particular artist  </a:t>
            </a:r>
            <a:endParaRPr dirty="0"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 Spotify’s API to retrieve the genres linked to the artists being used as nodes</a:t>
            </a:r>
            <a:endParaRPr dirty="0"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data is only used for accuracy metrics and separate from what the model uses</a:t>
            </a:r>
            <a:endParaRPr sz="6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32257301" y="5352661"/>
            <a:ext cx="10536000" cy="109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Model: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Communities from Edge Structure Attributes (CESNA)</a:t>
            </a:r>
            <a:endParaRPr dirty="0"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model uses relationships and node attributes to assign nodes to communities</a:t>
            </a:r>
            <a:endParaRPr dirty="0"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 community detection just considers the edges and their weights</a:t>
            </a:r>
            <a:endParaRPr dirty="0"/>
          </a:p>
          <a:p>
            <a:pPr marL="5715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implementation:</a:t>
            </a:r>
            <a:endParaRPr dirty="0"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Edges exist between two artists added to the same playlist</a:t>
            </a:r>
            <a:endParaRPr dirty="0"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Edges are weighted by the frequency that artists appear in the same playlist</a:t>
            </a:r>
            <a:endParaRPr dirty="0"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attribute </a:t>
            </a: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TBD</a:t>
            </a:r>
            <a:endParaRPr b="1" dirty="0"/>
          </a:p>
          <a:p>
            <a:pPr marL="5715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endParaRPr sz="6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1097979" y="5352661"/>
            <a:ext cx="1053592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Question (What are we trying to do?)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Can we categorize artists into genres through association of  ……..</a:t>
            </a:r>
            <a:endParaRPr dirty="0"/>
          </a:p>
        </p:txBody>
      </p:sp>
      <p:pic>
        <p:nvPicPr>
          <p:cNvPr id="95" name="Google Shape;95;p1" descr="Chart, histo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557837" y="15000404"/>
            <a:ext cx="11946501" cy="796433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/>
          <p:nvPr/>
        </p:nvSpPr>
        <p:spPr>
          <a:xfrm>
            <a:off x="13173368" y="18585892"/>
            <a:ext cx="16845000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detecting 3 communities, the model achieved an accuracy of 95%.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considered a ‘Correct Prediction’?</a:t>
            </a:r>
            <a:endParaRPr sz="4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(WIP) A prediction is correct when a node has the same genre with any node within same community.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32257301" y="23537977"/>
            <a:ext cx="10536000" cy="62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Edges with a weight of 1 is removed to improve the efficiency of the model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algorithm involves maximizing the likelihood that a node belongs to a given community through gradient descent. The likelihood function is defined as l(F) = log P(G|F) where G is the underlying graph and F is the affiliation matrix.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7975" y="24247300"/>
            <a:ext cx="13160325" cy="7178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0EE13E-E6F7-087F-0CD9-705E24800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87818" y="5352660"/>
            <a:ext cx="13261301" cy="132613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8B0A98-96A5-742B-173C-01331B17D545}"/>
              </a:ext>
            </a:extLst>
          </p:cNvPr>
          <p:cNvSpPr txBox="1"/>
          <p:nvPr/>
        </p:nvSpPr>
        <p:spPr>
          <a:xfrm>
            <a:off x="13173368" y="5352660"/>
            <a:ext cx="16845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295</Words>
  <Application>Microsoft Macintosh PowerPoint</Application>
  <PresentationFormat>Custom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Olivia D Hunt</dc:creator>
  <cp:lastModifiedBy>Andrew Mokhtarzadeh</cp:lastModifiedBy>
  <cp:revision>1</cp:revision>
  <dcterms:created xsi:type="dcterms:W3CDTF">2023-02-16T17:52:44Z</dcterms:created>
  <dcterms:modified xsi:type="dcterms:W3CDTF">2023-02-19T23:57:25Z</dcterms:modified>
</cp:coreProperties>
</file>