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32918400" cx="43891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g6PXDr9VGFmd8TRuCxagIjIzfY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3291840" y="5387342"/>
            <a:ext cx="37307520" cy="11460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5486400" y="17289782"/>
            <a:ext cx="32918400" cy="7947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/>
            </a:lvl1pPr>
            <a:lvl2pPr lvl="1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2pPr>
            <a:lvl3pPr lvl="2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/>
            </a:lvl3pPr>
            <a:lvl4pPr lvl="3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4pPr>
            <a:lvl5pPr lvl="4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5pPr>
            <a:lvl6pPr lvl="5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6pPr>
            <a:lvl7pPr lvl="6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7pPr>
            <a:lvl8pPr lvl="7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8pPr>
            <a:lvl9pPr lvl="8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11502389" y="278131"/>
            <a:ext cx="20886422" cy="3785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22193251" y="10968991"/>
            <a:ext cx="27896822" cy="946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2990851" y="1779271"/>
            <a:ext cx="27896822" cy="2784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2994662" y="8206749"/>
            <a:ext cx="37856160" cy="13693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2994662" y="22029429"/>
            <a:ext cx="37856160" cy="7200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8640"/>
              <a:buNone/>
              <a:defRPr sz="864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017520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22219920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3023237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023242" y="8069582"/>
            <a:ext cx="18568032" cy="3954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b="1" sz="1152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b="1" sz="864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023242" y="12024360"/>
            <a:ext cx="18568032" cy="17686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22219922" y="8069582"/>
            <a:ext cx="18659477" cy="3954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b="1" sz="1152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b="1" sz="864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22219922" y="12024360"/>
            <a:ext cx="18659477" cy="17686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120396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5360"/>
            </a:lvl1pPr>
            <a:lvl2pPr indent="-108204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3439"/>
            </a:lvl2pPr>
            <a:lvl3pPr indent="-96012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3pPr>
            <a:lvl4pPr indent="-8382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4pPr>
            <a:lvl5pPr indent="-8382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5pPr>
            <a:lvl6pPr indent="-8382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indent="-8382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indent="-8382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indent="-8382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b="0" i="0" sz="211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1082040" lvl="0" marL="45720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b="0" i="0" sz="134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60120" lvl="1" marL="914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b="0" i="0" sz="1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38200" lvl="2" marL="1371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77239" lvl="3" marL="1828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7239" lvl="4" marL="22860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77239" lvl="5" marL="2743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77239" lvl="6" marL="3200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77239" lvl="7" marL="3657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77240" lvl="8" marL="4114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0" y="778714"/>
            <a:ext cx="43891200" cy="3458847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0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Community Detection of Music Genres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Andrew Mokhtarzadeh | Brandon Tran | Dare Hunt | Junjie Li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1097975" y="7907750"/>
            <a:ext cx="10149300" cy="9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Collections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Spotify Dataset is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retrieved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 Spotify’s API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Playlist Data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0" lvl="0" marL="857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Spotify Dataset of 161,530 playlists shared by various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57250" lvl="0" marL="857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sample 5,000 playlists for our network to build in efficient time while still producing significant 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57250" lvl="0" marL="857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sample includes: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57250" lvl="1" marL="1314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34,250 artists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57250" lvl="1" marL="1314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347,305 songs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57250" lvl="1" marL="1314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1,910 artists appearing on at least 10 playlists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098004" y="17865911"/>
            <a:ext cx="105360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Genre Data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Spotify defines a list of genres associated to a particular artist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Spotify’s API to retrieve the genres linked to the artists being used as nodes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data is only used for accuracy metrics and separate from what the model uses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32257301" y="5352661"/>
            <a:ext cx="10536000" cy="109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Communities from Edge Structure Attributes (CESNA)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model uses relationships and node attributes to assign nodes to communities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community detection just considers the edges and their weights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implementation: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 exist between two artists added to the same playlist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 are weighted by the frequency that artists appear in the same playlist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attribute </a:t>
            </a: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TBD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097979" y="5352661"/>
            <a:ext cx="10536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Question (What are we trying to do?)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Can we categorize artists into genres through association of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playlists they are in? 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(To add: </a:t>
            </a:r>
            <a:r>
              <a:rPr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attribute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TBD)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art, histogram&#10;&#10;Description automatically generated" id="94" name="Google Shape;9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57837" y="15000404"/>
            <a:ext cx="11946501" cy="796433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13173375" y="18585900"/>
            <a:ext cx="16845000" cy="15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detecting 3 communities, the model achieved an accuracy of 95%.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considered a ‘Correct Prediction’?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(WIP) A prediction is correct when a node has the same genre with any node within same community.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Additionally, we will add a node attribute (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TBD)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 model and see how it will affect the model’s accuracy. 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 Cited 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Yang, Jaewon, et al. “Community Detection in Networks with Node Attributes.” </a:t>
            </a:r>
            <a:r>
              <a:rPr i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2013 IEEE 13th International Conference on Data Mining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2013, https://doi.org/10.1109/icdm.2013.167.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32257301" y="23537977"/>
            <a:ext cx="10536000" cy="6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 with a weight of 1 is removed to improve the efficiency of the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algorithm involves maximizing the likelihood that a node belongs to a given community through gradient descent. The likelihood function is defined as l(F) = log P(G|F) where G is the underlying graph and F is the affiliation matrix.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975" y="24247300"/>
            <a:ext cx="11946524" cy="717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987818" y="5352660"/>
            <a:ext cx="13261301" cy="132613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3173368" y="5352660"/>
            <a:ext cx="16845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2023-02-16T17:52:44Z</dcterms:created>
  <dc:creator>Olivia D Hunt</dc:creator>
</cp:coreProperties>
</file>