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" roundtripDataSignature="AMtx7mgfOJViVtPnCBKszLdhYSsUM9v8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8"/>
  </p:normalViewPr>
  <p:slideViewPr>
    <p:cSldViewPr snapToGrid="0">
      <p:cViewPr varScale="1">
        <p:scale>
          <a:sx n="35" d="100"/>
          <a:sy n="35" d="100"/>
        </p:scale>
        <p:origin x="325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/>
            </a:lvl1pPr>
            <a:lvl2pPr lvl="1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2pPr>
            <a:lvl3pPr lvl="2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3pPr>
            <a:lvl4pPr lvl="3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4pPr>
            <a:lvl5pPr lvl="4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5pPr>
            <a:lvl6pPr lvl="5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6pPr>
            <a:lvl7pPr lvl="6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7pPr>
            <a:lvl8pPr lvl="7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8pPr>
            <a:lvl9pPr lvl="8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11502389" y="278131"/>
            <a:ext cx="20886422" cy="3785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22193251" y="10968991"/>
            <a:ext cx="27896822" cy="946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2990851" y="1779271"/>
            <a:ext cx="27896822" cy="2784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8640"/>
              <a:buNone/>
              <a:defRPr sz="864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222199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023242" y="12024360"/>
            <a:ext cx="18568032" cy="176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22219922" y="8069582"/>
            <a:ext cx="18659477" cy="395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22219922" y="12024360"/>
            <a:ext cx="18659477" cy="176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120396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marL="914400" lvl="1" indent="-108204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marL="1371600" lvl="2" indent="-96012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marL="1828800" lvl="3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marL="2286000" lvl="4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marL="2743200" lvl="5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marL="3200400" lvl="6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marL="3657600" lvl="7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marL="4114800" lvl="8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108204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601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72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0" y="778714"/>
            <a:ext cx="43891200" cy="3458847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0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Community Detection of Music Genres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Andrew Mokhtarzadeh | Brandon Tran | Dare Hunt | Junjie Li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1083137" y="7460715"/>
            <a:ext cx="10149300" cy="103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Spotify Dataset is on Kaggle 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artist genres were 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retrieved using Spotify’s API</a:t>
            </a: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Spotify Dataset of 161,530 playlists shared by various users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sample 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,000 playlists for our network to build in efficient time while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producing significant results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sample includes: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18,139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artists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126,537 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songs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623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artists appearing on at least 10 playlists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2074874" y="4817888"/>
            <a:ext cx="10536000" cy="12526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</a:t>
            </a:r>
            <a:endParaRPr lang="en-US" dirty="0">
              <a:ea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Communities from Edge Structure Attributes (CESNA)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model uses 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probability distribution 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node attributes to 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the probability of a node belonging to each community before assignment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community detection just considers the graph stru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cture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weights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implementation:</a:t>
            </a:r>
            <a:endParaRPr sz="1400" b="1" i="0" u="none" strike="noStrike" cap="none" dirty="0">
              <a:solidFill>
                <a:srgbClr val="000000"/>
              </a:solidFill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 exist between two artists added to the same playlist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 are weighted by the frequency that artists appear in the same playlist</a:t>
            </a: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Features:</a:t>
            </a:r>
            <a:endParaRPr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Artist popularity[0,100], Is top 25% of appearances [0, 1]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083137" y="4817888"/>
            <a:ext cx="105360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Question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categorize artists 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genres 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playlists they are in?  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3173363" y="19870925"/>
            <a:ext cx="16845000" cy="11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the accuracy is computed</a:t>
            </a: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take the top three Genres per community and check if the nodes have any of these three Genres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32074873" y="24555701"/>
            <a:ext cx="10536000" cy="76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 with a weight 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than 2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removed to improve 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efficiency</a:t>
            </a:r>
            <a:endParaRPr dirty="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algorithm involves maximizing the likelihood that a node belongs to a given community through gradient 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4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scent. The 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 </a:t>
            </a:r>
            <a:r>
              <a:rPr lang="en-US" sz="4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is defined as </a:t>
            </a:r>
            <a:endParaRPr sz="40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l(F) = 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LG + LX</a:t>
            </a:r>
            <a:r>
              <a:rPr lang="en-US" sz="4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LG = log P(G|F) and </a:t>
            </a:r>
            <a:endParaRPr sz="40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LX = log P(X|F, W)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G is the underlying Graph, F is the affiliation matrix, X is the attribute matrix, and W are the associated weight vectors</a:t>
            </a:r>
            <a:endParaRPr sz="40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2460238" y="5609715"/>
            <a:ext cx="16845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9514" y="16598945"/>
            <a:ext cx="13261301" cy="795675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4166808" y="17625363"/>
            <a:ext cx="7390500" cy="13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Number of Artists by Genre</a:t>
            </a:r>
            <a:endParaRPr sz="28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856883"/>
            <a:ext cx="12730926" cy="848725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4476508" y="25031453"/>
            <a:ext cx="7668600" cy="18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Top 20 Artist appearances</a:t>
            </a:r>
            <a:endParaRPr sz="28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12223" y="16865704"/>
            <a:ext cx="13261301" cy="795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18472" y="25121556"/>
            <a:ext cx="5197729" cy="57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737763" y="25121556"/>
            <a:ext cx="6932650" cy="5686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2437" y="8688325"/>
            <a:ext cx="12290896" cy="125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13173363" y="23722500"/>
            <a:ext cx="11297100" cy="13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Calibri"/>
                <a:ea typeface="Calibri"/>
                <a:cs typeface="Calibri"/>
                <a:sym typeface="Calibri"/>
              </a:rPr>
              <a:t>Example Communities from our Algorithm</a:t>
            </a:r>
            <a:endParaRPr sz="4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12460238" y="6469668"/>
            <a:ext cx="18584100" cy="2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detecting 7 communities, the accuracy for the original genres associated with each artist is 53% and 82% when generalizing the genres (meshing indie-pop and dance-pop as pop)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05FF2085-3F2D-DB9E-F2AD-00C6FA929B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06036" y="25121556"/>
            <a:ext cx="6848166" cy="57448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344</Words>
  <Application>Microsoft Macintosh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D Hunt</dc:creator>
  <cp:lastModifiedBy>Olivia D Hunt</cp:lastModifiedBy>
  <cp:revision>2</cp:revision>
  <dcterms:created xsi:type="dcterms:W3CDTF">2023-02-16T17:52:44Z</dcterms:created>
  <dcterms:modified xsi:type="dcterms:W3CDTF">2023-03-10T06:22:12Z</dcterms:modified>
</cp:coreProperties>
</file>