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fOJViVtPnCBKszLdhYSsUM9v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5" y="7907750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18,139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126,537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623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 appearing on at least 10 playlists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257301" y="5352661"/>
            <a:ext cx="10536000" cy="12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97979" y="5352661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3363" y="19870925"/>
            <a:ext cx="16845000" cy="11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257301" y="25092602"/>
            <a:ext cx="105360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efficiency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scent. The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defined as 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l(F) =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+ LX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LG = log P(G|F) and 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LX = log P(X|F, W)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G is the underlying Graph, F is the affiliation matrix, X is the attribute matrix, and W are the associated weight vectors.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173368" y="5352660"/>
            <a:ext cx="16845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5375"/>
            <a:ext cx="13261301" cy="79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259175" y="18066350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88" y="24018800"/>
            <a:ext cx="12730926" cy="848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504775" y="25260225"/>
            <a:ext cx="76686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Top 20 Artist appearances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2075" y="17303450"/>
            <a:ext cx="13261301" cy="79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49673" y="25092602"/>
            <a:ext cx="519772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24888" y="25092599"/>
            <a:ext cx="552599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37763" y="25121556"/>
            <a:ext cx="6932650" cy="56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2437" y="8688325"/>
            <a:ext cx="12290896" cy="1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173363" y="23722500"/>
            <a:ext cx="112971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Example Communities from our Algorithm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303825" y="6479100"/>
            <a:ext cx="185841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7 communities, the accuracy for the original genres associated with each artist is 53% and 82% when generalizing the genres (meshing indie-pop and dance-pop as pop)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2023-02-16T17:52:44Z</dcterms:created>
  <dc:creator>Olivia D Hunt</dc:creator>
</cp:coreProperties>
</file>