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BC450-03EA-4FCD-9DBB-D55D126F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3484"/>
          </a:xfrm>
        </p:spPr>
        <p:txBody>
          <a:bodyPr/>
          <a:lstStyle/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VIII-Conclusion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36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VIII-Conclusion</a:t>
            </a: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Problématique: Comment gérer un climatiseur à distance?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10FC53-DD5E-4E13-A7EC-61747491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6" y="1338470"/>
            <a:ext cx="7726017" cy="51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C1CAE-8049-4772-A7F2-C209DCA9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8" y="1027905"/>
            <a:ext cx="8322364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035" y="1690687"/>
            <a:ext cx="4934134" cy="16223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DE5D-7923-40B3-A971-9399267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6E295B3-0B39-41E9-9934-F1A88639D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39910"/>
              </p:ext>
            </p:extLst>
          </p:nvPr>
        </p:nvGraphicFramePr>
        <p:xfrm>
          <a:off x="838200" y="1825624"/>
          <a:ext cx="10515600" cy="371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7394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966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96724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626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24599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40750437"/>
                    </a:ext>
                  </a:extLst>
                </a:gridCol>
              </a:tblGrid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11/02/2020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3859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-Réception du document d'expression du besoin et première lecture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découverte du groupe de travail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-Rechercher du fonctionnement du protocole Ir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répartition des taches entre étudiant.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 suis l’étudiant 1.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 de l'ide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Arduino,Eclipse,turtle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git, Doxygen,putty.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de la clef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Réalisation de la fonctionnalité wifi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Installation/apprentissage de git.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compréhensions 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doxygen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Utilisation de Discord.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Première revue de projet.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192</Words>
  <Application>Microsoft Office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 du projet </vt:lpstr>
      <vt:lpstr>II-Analyse UML </vt:lpstr>
      <vt:lpstr>III-Outils employé </vt:lpstr>
      <vt:lpstr>IV-Répartitions du travail dans l’équipe </vt:lpstr>
      <vt:lpstr>V-Recherche </vt:lpstr>
      <vt:lpstr>VI-Organisation  </vt:lpstr>
      <vt:lpstr>VII-Déploiement </vt:lpstr>
      <vt:lpstr>VIII-Conclusion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19</cp:revision>
  <dcterms:created xsi:type="dcterms:W3CDTF">2020-03-26T15:05:09Z</dcterms:created>
  <dcterms:modified xsi:type="dcterms:W3CDTF">2020-03-28T19:56:58Z</dcterms:modified>
</cp:coreProperties>
</file>