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2" r:id="rId2"/>
    <p:sldId id="294" r:id="rId3"/>
    <p:sldId id="293" r:id="rId4"/>
    <p:sldId id="299" r:id="rId5"/>
    <p:sldId id="300" r:id="rId6"/>
    <p:sldId id="285" r:id="rId7"/>
    <p:sldId id="30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057C1-56DA-498A-A6EF-2A501971008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
								Click to edit Master text styles 
								</a:t>
            </a:r>
          </a:p>
          <a:p>
            <a:pPr lvl="1"/>
            <a:r>
              <a:rPr lang="en-US"/>
              <a:t>
								Second level 
								</a:t>
            </a:r>
          </a:p>
          <a:p>
            <a:pPr lvl="2"/>
            <a:r>
              <a:rPr lang="en-US"/>
              <a:t>
								Third level 
								</a:t>
            </a:r>
          </a:p>
          <a:p>
            <a:pPr lvl="3"/>
            <a:r>
              <a:rPr lang="en-US"/>
              <a:t>
								Fourth level 
								</a:t>
            </a:r>
          </a:p>
          <a:p>
            <a:pPr lvl="4"/>
            <a:r>
              <a:rPr lang="en-US"/>
              <a:t>
								Fifth level 
							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5E0C3-80C2-4ECD-858C-FC537B20FBAD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EE135-E275-974B-AA40-639A48E864C7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99922C-2DD5-6240-9176-11309B5CF66C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4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5894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5894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AC046-C336-3B4F-9C4D-886EBBAF9619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74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M Expo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3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Left body"/>
          <p:cNvSpPr>
            <a:spLocks noGrp="1"/>
          </p:cNvSpPr>
          <p:nvPr>
            <p:ph type="body" idx="1"/>
          </p:nvPr>
        </p:nvSpPr>
        <p:spPr>
          <a:xfrm>
            <a:off x="457200" y="1414801"/>
            <a:ext cx="3985200" cy="344296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/>
          </p:nvPr>
        </p:nvSpPr>
        <p:spPr>
          <a:xfrm>
            <a:off x="500034" y="5119200"/>
            <a:ext cx="8229600" cy="159594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Right body"/>
          <p:cNvSpPr>
            <a:spLocks noGrp="1"/>
          </p:cNvSpPr>
          <p:nvPr>
            <p:ph type="pic" sz="quarter" idx="1"/>
          </p:nvPr>
        </p:nvSpPr>
        <p:spPr>
          <a:xfrm>
            <a:off x="4705200" y="1414800"/>
            <a:ext cx="3985200" cy="34416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Right body"/>
          <p:cNvSpPr>
            <a:spLocks noGrp="1"/>
          </p:cNvSpPr>
          <p:nvPr>
            <p:ph type="body" idx="2"/>
          </p:nvPr>
        </p:nvSpPr>
        <p:spPr>
          <a:xfrm>
            <a:off x="4705200" y="1414801"/>
            <a:ext cx="3985200" cy="3442960"/>
          </a:xfr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M Expo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3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Left bod"/>
          <p:cNvSpPr>
            <a:spLocks noGrp="1"/>
          </p:cNvSpPr>
          <p:nvPr>
            <p:ph type="body" idx="1"/>
          </p:nvPr>
        </p:nvSpPr>
        <p:spPr>
          <a:xfrm>
            <a:off x="457200" y="1414801"/>
            <a:ext cx="3985200" cy="344296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/>
          </p:nvPr>
        </p:nvSpPr>
        <p:spPr>
          <a:xfrm>
            <a:off x="500034" y="5119200"/>
            <a:ext cx="8229600" cy="159594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Right body"/>
          <p:cNvSpPr>
            <a:spLocks noGrp="1"/>
          </p:cNvSpPr>
          <p:nvPr>
            <p:ph type="body" idx="2"/>
          </p:nvPr>
        </p:nvSpPr>
        <p:spPr>
          <a:xfrm>
            <a:off x="4705200" y="1414800"/>
            <a:ext cx="3985200" cy="344296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86AE1-7440-2E45-979F-41B502D20AA7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6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222385-ED95-B04E-BB26-4257BCFD798A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5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E7161-EAAD-A54D-A34F-08E395F9CFCD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9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ACD36-8EBD-4244-A55D-0C7424B04FCD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5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C6B94-EF27-494C-B0B9-804B0E192EF2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3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0C8B5-F8DE-9043-820A-1478DD08A987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0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43E082-009C-1543-82D6-F489FA5F4E53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a-DK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45CB0A-44F8-7843-90CB-632F752B38E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5E45036-E562-804B-BC55-A1D875BD41F8}" type="slidenum">
              <a:rPr lang="en-US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8EA3374E-A19D-4EBE-B9EE-EAE5085A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r>
              <a:rPr lang="fr-FR" sz="3500" dirty="0">
                <a:solidFill>
                  <a:srgbClr val="FFFFFF"/>
                </a:solidFill>
              </a:rPr>
              <a:t>PROJET CDC 2019-2020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35B9AE2-6E17-4EA9-AC80-6E46290E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289" y="6031320"/>
            <a:ext cx="1690370" cy="549622"/>
          </a:xfrm>
        </p:spPr>
        <p:txBody>
          <a:bodyPr>
            <a:normAutofit fontScale="55000" lnSpcReduction="20000"/>
          </a:bodyPr>
          <a:lstStyle/>
          <a:p>
            <a:r>
              <a:rPr lang="fr-FR" sz="1700" dirty="0" err="1">
                <a:solidFill>
                  <a:srgbClr val="000000"/>
                </a:solidFill>
              </a:rPr>
              <a:t>Metza</a:t>
            </a:r>
            <a:endParaRPr lang="fr-FR" sz="1700" dirty="0">
              <a:solidFill>
                <a:srgbClr val="000000"/>
              </a:solidFill>
            </a:endParaRPr>
          </a:p>
          <a:p>
            <a:r>
              <a:rPr lang="fr-FR" sz="1700" dirty="0">
                <a:solidFill>
                  <a:srgbClr val="000000"/>
                </a:solidFill>
              </a:rPr>
              <a:t>GENGOUL</a:t>
            </a:r>
          </a:p>
          <a:p>
            <a:r>
              <a:rPr lang="fr-FR" sz="1700" dirty="0">
                <a:solidFill>
                  <a:srgbClr val="000000"/>
                </a:solidFill>
              </a:rPr>
              <a:t>BONEY</a:t>
            </a:r>
          </a:p>
        </p:txBody>
      </p:sp>
    </p:spTree>
    <p:extLst>
      <p:ext uri="{BB962C8B-B14F-4D97-AF65-F5344CB8AC3E}">
        <p14:creationId xmlns:p14="http://schemas.microsoft.com/office/powerpoint/2010/main" val="68180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2B003-34F1-45A6-AE19-79F4A69B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4F7889-2543-48B9-ADEB-122323A4A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err="1"/>
              <a:t>Presentation</a:t>
            </a:r>
            <a:r>
              <a:rPr lang="fr-FR" dirty="0"/>
              <a:t> du projet  </a:t>
            </a:r>
          </a:p>
          <a:p>
            <a:endParaRPr lang="fr-FR" dirty="0"/>
          </a:p>
          <a:p>
            <a:r>
              <a:rPr lang="fr-FR" dirty="0"/>
              <a:t>Tache à effectuer </a:t>
            </a:r>
          </a:p>
        </p:txBody>
      </p:sp>
    </p:spTree>
    <p:extLst>
      <p:ext uri="{BB962C8B-B14F-4D97-AF65-F5344CB8AC3E}">
        <p14:creationId xmlns:p14="http://schemas.microsoft.com/office/powerpoint/2010/main" val="270026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020BA-D4B3-4929-9251-B73928A8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D04CB5-BF22-4EB3-BBD1-847EFAF0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réduire les couts énergétiques attribués à l’oublie de l’arrêt des systèmes par les professeurs en fin de journée ?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67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B090B-B90D-409A-AE9B-0E28071A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C36733B-30EE-4E7D-9B28-FAD777F92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27977"/>
            <a:ext cx="8229600" cy="394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8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3938D3-C76F-4D26-A825-7550C302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7775291-9BA2-490E-B36A-8D6D21604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12875"/>
            <a:ext cx="9144000" cy="54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2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19ED1161-CA92-47FF-BAF1-361967439984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TACHES</a:t>
            </a:r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Transmettre info capteur </a:t>
            </a:r>
          </a:p>
          <a:p>
            <a:r>
              <a:t>Réalisation d'une IHM autonome </a:t>
            </a:r>
          </a:p>
          <a:p>
            <a:r>
              <a:t>Crée une interface sur smartphone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0F6E9-DE64-49FD-8808-53B70DAB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8D38063-C813-4627-B711-A378549B9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20888"/>
            <a:ext cx="8229600" cy="266429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766CA45-ACB9-45E1-9C2B-E0D6B5A15EBD}"/>
              </a:ext>
            </a:extLst>
          </p:cNvPr>
          <p:cNvSpPr txBox="1"/>
          <p:nvPr/>
        </p:nvSpPr>
        <p:spPr>
          <a:xfrm>
            <a:off x="4283968" y="206860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Thermometre</a:t>
            </a:r>
            <a:r>
              <a:rPr lang="fr-FR" dirty="0"/>
              <a:t> connecte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11056A-1468-4A91-A374-228F5323107C}"/>
              </a:ext>
            </a:extLst>
          </p:cNvPr>
          <p:cNvSpPr txBox="1"/>
          <p:nvPr/>
        </p:nvSpPr>
        <p:spPr>
          <a:xfrm>
            <a:off x="6156176" y="4365104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Capteur connectée à l'esp32 qui envoie les données grace au code USSD</a:t>
            </a:r>
          </a:p>
          <a:p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ABBCAD8-B5E0-4E14-BAF8-D8ECC77419E4}"/>
              </a:ext>
            </a:extLst>
          </p:cNvPr>
          <p:cNvCxnSpPr/>
          <p:nvPr/>
        </p:nvCxnSpPr>
        <p:spPr>
          <a:xfrm>
            <a:off x="5580112" y="4005064"/>
            <a:ext cx="648072" cy="69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AFD0608-F4E2-4583-868A-7D1B379B0F41}"/>
              </a:ext>
            </a:extLst>
          </p:cNvPr>
          <p:cNvCxnSpPr>
            <a:endCxn id="5" idx="2"/>
          </p:cNvCxnSpPr>
          <p:nvPr/>
        </p:nvCxnSpPr>
        <p:spPr>
          <a:xfrm flipV="1">
            <a:off x="5508104" y="2437941"/>
            <a:ext cx="144016" cy="41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202F473-1DAF-4F2A-A1C1-FCF83AB3D171}"/>
              </a:ext>
            </a:extLst>
          </p:cNvPr>
          <p:cNvSpPr txBox="1"/>
          <p:nvPr/>
        </p:nvSpPr>
        <p:spPr>
          <a:xfrm>
            <a:off x="3023828" y="5277978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Étude sur la création d'application sur mobile avec qt creator 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F8B1E8E-1202-40A2-B7B9-6F5F16202CA1}"/>
              </a:ext>
            </a:extLst>
          </p:cNvPr>
          <p:cNvCxnSpPr/>
          <p:nvPr/>
        </p:nvCxnSpPr>
        <p:spPr>
          <a:xfrm>
            <a:off x="3995936" y="486916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63336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6599"/>
      </a:dk2>
      <a:lt2>
        <a:srgbClr val="808080"/>
      </a:lt2>
      <a:accent1>
        <a:srgbClr val="5DC9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E1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FDEC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EF4CA"/>
        </a:accent5>
        <a:accent6>
          <a:srgbClr val="E7B900"/>
        </a:accent6>
        <a:hlink>
          <a:srgbClr val="99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FDEC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EF4CA"/>
        </a:accent5>
        <a:accent6>
          <a:srgbClr val="E7B900"/>
        </a:accent6>
        <a:hlink>
          <a:srgbClr val="99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FFFFFF"/>
        </a:lt1>
        <a:dk2>
          <a:srgbClr val="FFFFFF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FFFFFF"/>
        </a:accent3>
        <a:accent4>
          <a:srgbClr val="000000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6599"/>
      </a:dk2>
      <a:lt2>
        <a:srgbClr val="808080"/>
      </a:lt2>
      <a:accent1>
        <a:srgbClr val="5DC9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E1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FDEC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EF4CA"/>
        </a:accent5>
        <a:accent6>
          <a:srgbClr val="E7B900"/>
        </a:accent6>
        <a:hlink>
          <a:srgbClr val="99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FDEC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EF4CA"/>
        </a:accent5>
        <a:accent6>
          <a:srgbClr val="E7B900"/>
        </a:accent6>
        <a:hlink>
          <a:srgbClr val="99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FFFFFF"/>
        </a:lt1>
        <a:dk2>
          <a:srgbClr val="FFFFFF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FFFFFF"/>
        </a:accent3>
        <a:accent4>
          <a:srgbClr val="000000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72</Words>
  <Application>Microsoft Office PowerPoint</Application>
  <PresentationFormat>Affichage à l'écran (4:3)</PresentationFormat>
  <Paragraphs>19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Arial Black</vt:lpstr>
      <vt:lpstr>Blank</vt:lpstr>
      <vt:lpstr>PROJET CDC 2019-2020</vt:lpstr>
      <vt:lpstr>SOMMAIRE</vt:lpstr>
      <vt:lpstr>PRESENTATION</vt:lpstr>
      <vt:lpstr>Présentation PowerPoint</vt:lpstr>
      <vt:lpstr>Présentation PowerPoint</vt:lpstr>
      <vt:lpstr>TACHES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2019-2020</dc:title>
  <dc:creator>brandon boney</dc:creator>
  <cp:lastModifiedBy>brandon boney</cp:lastModifiedBy>
  <cp:revision>5</cp:revision>
  <dcterms:created xsi:type="dcterms:W3CDTF">2020-03-30T04:40:38Z</dcterms:created>
  <dcterms:modified xsi:type="dcterms:W3CDTF">2020-03-30T12:41:21Z</dcterms:modified>
</cp:coreProperties>
</file>