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de climatisations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F359C2F-2764-4D01-BEA2-541EDF4CD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388" y="1301742"/>
            <a:ext cx="8109223" cy="55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C1CAE-8049-4772-A7F2-C209DCA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09" y="1027905"/>
            <a:ext cx="8553073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592972"/>
            <a:ext cx="5578914" cy="23145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204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</vt:lpstr>
      <vt:lpstr>V-Recherche </vt:lpstr>
      <vt:lpstr>VI-Organisation  </vt:lpstr>
      <vt:lpstr>VII-Déploiement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29</cp:revision>
  <dcterms:created xsi:type="dcterms:W3CDTF">2020-03-26T15:05:09Z</dcterms:created>
  <dcterms:modified xsi:type="dcterms:W3CDTF">2020-03-30T03:27:27Z</dcterms:modified>
</cp:coreProperties>
</file>