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rick metza" initials="lm" lastIdx="1" clrIdx="0">
    <p:extLst>
      <p:ext uri="{19B8F6BF-5375-455C-9EA6-DF929625EA0E}">
        <p15:presenceInfo xmlns:p15="http://schemas.microsoft.com/office/powerpoint/2012/main" userId="bcc0d681f58b0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7D71B-003B-468D-A533-82BCB5FA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7A5A0-2376-4AC5-A10D-940FF2F7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95F76-3265-44DA-9D32-023B0AC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2A6B-D339-450F-A33B-8BF9D14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0CFE1-645E-4D88-ABF9-5568959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D3A5-B073-48E0-990C-6F6F4BB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5B7F1-1ED8-4596-8305-6E681121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DB473-8E3E-408C-A3D7-38CE0FB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1428-BF2F-469B-A0F3-F88B6F3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9EB4A-283D-431B-A784-1CFA3239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A4F0E9-B398-424E-A1DA-7DFFBA4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E7525-61E5-4868-ABE5-3BDBA9D1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D679-8928-4D1C-95DB-4DD8DD01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2C7-3B3B-486E-B796-38BE1C1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43F8-92C7-4214-898B-09E43B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82A9-991F-4A12-B4F4-BDD31776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F9061-E3E2-468A-AE42-E178B1B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32057-103F-43D2-AC9D-EE8322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1E547-F353-4263-BF02-1DAC80C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7DE09-5F4D-42FC-84F5-1B42FBB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9679-958A-4637-B56F-E472900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6BDA-3286-4D1E-9E94-4E9C830E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42D5D-9213-4CA5-8453-377F3C3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296BD-D542-48F6-95C5-DB439388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F80C-BF1F-4C96-B8C7-3143558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042F-CC7D-4046-B013-9FCDEB7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A429-CE82-4351-B0EF-73D4A07E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0D-D281-4862-B12D-36866557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540C9-1BF0-41B3-AAE4-0323142D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972F-C863-4AEF-8879-F3D83C6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C7C88-3A8A-4D23-99EC-1410119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6655-9FC8-47F5-819F-4E36A81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3837B-B40C-4F86-8E1A-C1B1301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99EFE-E597-407E-8A91-AC476088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0DDD-60A7-488B-A8B0-EE3C1B99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67151-00F0-40E9-BE3D-085F44ED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3F3CF9-7CFB-4DDB-B221-51E04B0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2DEF86-22E6-47B5-9082-88667F2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F8E6-F4B6-452F-B7FF-9FDD9A5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F4BA-5DDB-4BB2-A031-3DC8894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E01AE6-E5A5-4B78-8220-63FC3D4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9AFB-0972-48E5-A9B3-30E7418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C27C5-3912-4452-8804-D48E168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6DF8B-0660-45FC-9739-0F282FA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E64297-9FE3-46F6-813A-E38B679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1B63F-4E82-406A-8441-14556B4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5CC7E-51CC-48E0-9FE7-8FB55B1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D12-7E02-4B8D-B524-F5CD813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FA64A-F921-40AC-82CF-88DADF2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56158-64C0-4AEC-B5E5-7017DC5A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E5224-1F92-4BF3-A0F6-E617FA2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3EAB0-8857-4D9F-8197-C7CDCEE9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57C0-01A9-47C4-9C83-D12B00F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C60C4-32ED-48E5-9133-A7D93D72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E97-4665-497A-8F9B-696BF27A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30080-E488-4F20-8F01-C42FDAC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5B9DF-FE78-40BB-BD10-B7388A1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049C5-ADC9-4001-B73E-74C27B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34701-D7BC-41FE-AFDE-81B2EA6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6806-CD58-4189-B50C-CE2C0E5B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DC991-F55A-4BC6-9F9E-F7C2FD4B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37A6-0C94-4BE9-B714-1239DEB59EEE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808A3-7718-49AB-8EAE-89D3527A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A89E0-978A-4F24-BF4D-77DD4B42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EA17-082B-494B-A22E-92874CD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953"/>
          </a:xfrm>
        </p:spPr>
        <p:txBody>
          <a:bodyPr>
            <a:noAutofit/>
          </a:bodyPr>
          <a:lstStyle/>
          <a:p>
            <a:pPr algn="ctr"/>
            <a:r>
              <a:rPr lang="fr-FR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CDC</a:t>
            </a:r>
          </a:p>
        </p:txBody>
      </p:sp>
    </p:spTree>
    <p:extLst>
      <p:ext uri="{BB962C8B-B14F-4D97-AF65-F5344CB8AC3E}">
        <p14:creationId xmlns:p14="http://schemas.microsoft.com/office/powerpoint/2010/main" val="617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ADE5D-7923-40B3-A971-9399267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6E295B3-0B39-41E9-9934-F1A88639D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39910"/>
              </p:ext>
            </p:extLst>
          </p:nvPr>
        </p:nvGraphicFramePr>
        <p:xfrm>
          <a:off x="838200" y="1825624"/>
          <a:ext cx="10515600" cy="371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87394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966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96724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6261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24599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40750437"/>
                    </a:ext>
                  </a:extLst>
                </a:gridCol>
              </a:tblGrid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11/02/2020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30/03/2020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3859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-Réception du document d'expression du besoin et première lecture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découverte du groupe de travail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-Rechercher du fonctionnement du protocole Ir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répartition des taches entre étudiant.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 suis l’étudiant 1.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 de l'ide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Arduino,Eclipse,turtle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git, Doxygen,putty.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Création de la clef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Réalisation de la fonctionnalité wifi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Installation/apprentissage de git.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compréhensions 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doxygen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Utilisation de Discord.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Première revue de projet.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4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4B59-43DA-40C3-B85C-870B0E4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FF12AD-2AA4-4302-96AD-E1595ED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59" y="1797965"/>
            <a:ext cx="9351681" cy="4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3EB9-B75E-4928-9365-D5C6AFE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3456E-A94C-460C-8855-6C3CA9F6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7"/>
            <a:ext cx="10515600" cy="37800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</a:p>
          <a:p>
            <a:pPr marL="0" indent="0" algn="ctr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34E6-9123-41C1-B71A-6E281CE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du projet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621CD-EFA9-4FAE-A5ED-3FEC9403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Problématique: Comment réduire les couts énergétiques attribués à l’oublie de l’arrêt des systèmes de climatisations par les professeurs en fin de journée 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Horaire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 à distance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170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1E35-160D-496B-A949-A43C693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FA93F7-85C7-45DC-AE36-B54696BE6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982" y="1231044"/>
            <a:ext cx="8132618" cy="494591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FD6A630-9F03-40BB-A0A9-100AC6D6E7D6}"/>
              </a:ext>
            </a:extLst>
          </p:cNvPr>
          <p:cNvSpPr txBox="1"/>
          <p:nvPr/>
        </p:nvSpPr>
        <p:spPr>
          <a:xfrm>
            <a:off x="1717964" y="1616425"/>
            <a:ext cx="159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Etudiant 1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9F5AE8-7CD0-4A02-A18A-FD66616C465E}"/>
              </a:ext>
            </a:extLst>
          </p:cNvPr>
          <p:cNvSpPr txBox="1"/>
          <p:nvPr/>
        </p:nvSpPr>
        <p:spPr>
          <a:xfrm>
            <a:off x="3865418" y="1046378"/>
            <a:ext cx="131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76F494-C5AD-4E39-8FEB-766D88E1ED0A}"/>
              </a:ext>
            </a:extLst>
          </p:cNvPr>
          <p:cNvSpPr txBox="1"/>
          <p:nvPr/>
        </p:nvSpPr>
        <p:spPr>
          <a:xfrm>
            <a:off x="5777346" y="2216726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1,2,3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CF870F-5259-4716-93DD-360CFA760353}"/>
              </a:ext>
            </a:extLst>
          </p:cNvPr>
          <p:cNvSpPr txBox="1"/>
          <p:nvPr/>
        </p:nvSpPr>
        <p:spPr>
          <a:xfrm>
            <a:off x="2937163" y="3893127"/>
            <a:ext cx="142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F05F3F-1C4C-41E4-9DDA-3D01DFA4B58A}"/>
              </a:ext>
            </a:extLst>
          </p:cNvPr>
          <p:cNvSpPr txBox="1"/>
          <p:nvPr/>
        </p:nvSpPr>
        <p:spPr>
          <a:xfrm>
            <a:off x="5680363" y="4262459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385BF-8EE9-4B78-810A-8659E75F3274}"/>
              </a:ext>
            </a:extLst>
          </p:cNvPr>
          <p:cNvSpPr txBox="1"/>
          <p:nvPr/>
        </p:nvSpPr>
        <p:spPr>
          <a:xfrm>
            <a:off x="8035636" y="2951018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3</a:t>
            </a:r>
          </a:p>
        </p:txBody>
      </p:sp>
    </p:spTree>
    <p:extLst>
      <p:ext uri="{BB962C8B-B14F-4D97-AF65-F5344CB8AC3E}">
        <p14:creationId xmlns:p14="http://schemas.microsoft.com/office/powerpoint/2010/main" val="3484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7EB4C-8FF2-46C8-BD53-9DE15C9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6AF99-CE44-4B20-9B1D-A9735EF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ESP8266 / Esp32,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Lora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IRLab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 Infra Red Toy V2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IrKit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Eclipse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Arduini</a:t>
            </a:r>
            <a:r>
              <a:rPr lang="fr-FR" dirty="0"/>
              <a:t> Ide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Git/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Doxygen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Climatiseur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Télécommande IR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Smartphone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Capteur température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2044-0D4D-482D-B1BD-063C8F0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1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A4AA6B9-4365-4173-A70C-EFC6BA547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769" y="1236319"/>
            <a:ext cx="8636329" cy="35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AC134-9EAD-473D-8DBF-384AAB6D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68865"/>
            <a:ext cx="8763000" cy="7702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DE92D6-422C-44C5-B38C-10D0E16C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365519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Idée:</a:t>
            </a:r>
          </a:p>
          <a:p>
            <a:r>
              <a:rPr lang="fr-FR" sz="1400" dirty="0">
                <a:solidFill>
                  <a:schemeClr val="tx1"/>
                </a:solidFill>
              </a:rPr>
              <a:t>Transmettre info capteur: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de capteur de température ( thermomètre connecté).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sur le code USSD: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Comment transmettre les information a un téléphone </a:t>
            </a:r>
            <a:r>
              <a:rPr lang="fr-FR" sz="1400" dirty="0" err="1">
                <a:solidFill>
                  <a:schemeClr val="tx1"/>
                </a:solidFill>
              </a:rPr>
              <a:t>android</a:t>
            </a:r>
            <a:r>
              <a:rPr lang="fr-FR" sz="1400" dirty="0">
                <a:solidFill>
                  <a:schemeClr val="tx1"/>
                </a:solidFill>
              </a:rPr>
              <a:t>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sur les logiciel pour créer une interface sur le smartphone: </a:t>
            </a:r>
            <a:r>
              <a:rPr lang="fr-FR" sz="1400" dirty="0" err="1">
                <a:solidFill>
                  <a:schemeClr val="tx1"/>
                </a:solidFill>
              </a:rPr>
              <a:t>qt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creator</a:t>
            </a:r>
            <a:r>
              <a:rPr lang="fr-FR" sz="1400" dirty="0">
                <a:solidFill>
                  <a:schemeClr val="tx1"/>
                </a:solidFill>
              </a:rPr>
              <a:t>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Problème rencontré: avoir un accès constant à la wifi pour recevoir les info du capteur  et effectuer la  commande d’</a:t>
            </a:r>
            <a:r>
              <a:rPr lang="fr-FR" sz="1400" dirty="0" err="1">
                <a:solidFill>
                  <a:schemeClr val="tx1"/>
                </a:solidFill>
              </a:rPr>
              <a:t>arret</a:t>
            </a:r>
            <a:r>
              <a:rPr lang="fr-FR" sz="1400" dirty="0">
                <a:solidFill>
                  <a:schemeClr val="tx1"/>
                </a:solidFill>
              </a:rPr>
              <a:t>  de la clim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ABA026A-51C8-4443-8ABF-6F4C3B37581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62708" y="1039091"/>
            <a:ext cx="8453884" cy="30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2448-59AD-4660-983D-F642EFE1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159"/>
            <a:ext cx="9144000" cy="8311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3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A4FF2BE-ABC3-4193-B560-C1E6F2CC1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6980"/>
          </a:xfrm>
        </p:spPr>
        <p:txBody>
          <a:bodyPr>
            <a:normAutofit/>
          </a:bodyPr>
          <a:lstStyle/>
          <a:p>
            <a:pPr algn="l"/>
            <a:r>
              <a:rPr lang="fr-FR" sz="2600" dirty="0"/>
              <a:t>Idée : </a:t>
            </a:r>
          </a:p>
          <a:p>
            <a:pPr algn="l"/>
            <a:r>
              <a:rPr lang="fr-FR" sz="2600" dirty="0"/>
              <a:t>Utilisation de MySQL</a:t>
            </a:r>
          </a:p>
          <a:p>
            <a:pPr algn="l"/>
            <a:r>
              <a:rPr lang="fr-FR" sz="2600" dirty="0"/>
              <a:t>Et de GTKMM</a:t>
            </a:r>
          </a:p>
          <a:p>
            <a:pPr algn="l"/>
            <a:r>
              <a:rPr lang="fr-FR" sz="2600" dirty="0"/>
              <a:t>Difficulté rencontrer : </a:t>
            </a:r>
          </a:p>
          <a:p>
            <a:pPr algn="l"/>
            <a:r>
              <a:rPr lang="fr-FR" sz="2600" dirty="0"/>
              <a:t>Installation des </a:t>
            </a:r>
            <a:r>
              <a:rPr lang="fr-FR" sz="2600" dirty="0" err="1"/>
              <a:t>different</a:t>
            </a:r>
            <a:r>
              <a:rPr lang="fr-FR" sz="2600" dirty="0"/>
              <a:t> logicielle</a:t>
            </a:r>
          </a:p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8743128-1158-4EE4-AD6B-A8DF404AEE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48000" y="1531937"/>
            <a:ext cx="6096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1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1189D-6455-4170-A21A-0FBB562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559328-168F-4D3D-9DCB-D235E795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56" y="1592972"/>
            <a:ext cx="5578914" cy="23145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1DC749-4631-410A-8B30-B6D8F090AE16}"/>
              </a:ext>
            </a:extLst>
          </p:cNvPr>
          <p:cNvSpPr txBox="1"/>
          <p:nvPr/>
        </p:nvSpPr>
        <p:spPr>
          <a:xfrm>
            <a:off x="2835965" y="3907552"/>
            <a:ext cx="65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Difficultés rencontrées :</a:t>
            </a:r>
          </a:p>
          <a:p>
            <a:r>
              <a:rPr lang="fr-FR" dirty="0"/>
              <a:t>trouver la bonne librairie IR</a:t>
            </a:r>
            <a:br>
              <a:rPr lang="fr-FR" dirty="0"/>
            </a:br>
            <a:r>
              <a:rPr lang="fr-FR" dirty="0"/>
              <a:t>Trouver Comment </a:t>
            </a:r>
            <a:r>
              <a:rPr lang="fr-FR" dirty="0" err="1"/>
              <a:t>l'Ihm</a:t>
            </a:r>
            <a:r>
              <a:rPr lang="fr-FR" dirty="0"/>
              <a:t> va communiquer avec la clim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587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305</Words>
  <Application>Microsoft Office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Thème Office</vt:lpstr>
      <vt:lpstr>PROJET CDC</vt:lpstr>
      <vt:lpstr>Sommaire</vt:lpstr>
      <vt:lpstr>I-Compréhension du projet </vt:lpstr>
      <vt:lpstr>II-Analyse UML </vt:lpstr>
      <vt:lpstr>III-Outils employé </vt:lpstr>
      <vt:lpstr>IV-Répartitions du travail dans l’équipe Etudiant 1 </vt:lpstr>
      <vt:lpstr>Etudiant 2</vt:lpstr>
      <vt:lpstr>Etudiant 3</vt:lpstr>
      <vt:lpstr>V-Recherche </vt:lpstr>
      <vt:lpstr>VI-Organisation  </vt:lpstr>
      <vt:lpstr>VII-Déploiement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CDC</dc:title>
  <dc:creator>lidrick metza</dc:creator>
  <cp:lastModifiedBy>lidrick metza</cp:lastModifiedBy>
  <cp:revision>39</cp:revision>
  <dcterms:created xsi:type="dcterms:W3CDTF">2020-03-26T15:05:09Z</dcterms:created>
  <dcterms:modified xsi:type="dcterms:W3CDTF">2020-03-31T19:43:02Z</dcterms:modified>
</cp:coreProperties>
</file>