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
								Click to edit Master text styles 
								</a:t>
            </a:r>
          </a:p>
          <a:p>
            <a:pPr lvl="1"/>
            <a:r>
              <a:rPr lang="en-US"/>
              <a:t>
								Second level 
								</a:t>
            </a:r>
          </a:p>
          <a:p>
            <a:pPr lvl="2"/>
            <a:r>
              <a:rPr lang="en-US"/>
              <a:t>
								Third level 
								</a:t>
            </a:r>
          </a:p>
          <a:p>
            <a:pPr lvl="3"/>
            <a:r>
              <a:rPr lang="en-US"/>
              <a:t>
								Fourth level 
								</a:t>
            </a:r>
          </a:p>
          <a:p>
            <a:pPr lvl="4"/>
            <a:r>
              <a:rPr lang="en-US"/>
              <a:t>
								Fifth level 
							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EE135-E275-974B-AA40-639A48E864C7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922C-2DD5-6240-9176-11309B5CF66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894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894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C046-C336-3B4F-9C4D-886EBBAF961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6AE1-7440-2E45-979F-41B502D20AA7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22385-ED95-B04E-BB26-4257BCFD798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E7161-EAAD-A54D-A34F-08E395F9CF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ACD36-8EBD-4244-A55D-0C7424B04F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C6B94-EF27-494C-B0B9-804B0E192EF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0C8B5-F8DE-9043-820A-1478DD08A987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3E082-009C-1543-82D6-F489FA5F4E5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5CB0A-44F8-7843-90CB-632F752B38E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E45036-E562-804B-BC55-A1D875BD41F8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93CEF-246F-4A54-AA00-1FF954EA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 recette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7AE2FA5-B29F-448D-B495-36902BB7D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27714"/>
              </p:ext>
            </p:extLst>
          </p:nvPr>
        </p:nvGraphicFramePr>
        <p:xfrm>
          <a:off x="457200" y="1412874"/>
          <a:ext cx="8229600" cy="42483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2672">
                  <a:extLst>
                    <a:ext uri="{9D8B030D-6E8A-4147-A177-3AD203B41FA5}">
                      <a16:colId xmlns:a16="http://schemas.microsoft.com/office/drawing/2014/main" val="2920848988"/>
                    </a:ext>
                  </a:extLst>
                </a:gridCol>
                <a:gridCol w="2523728">
                  <a:extLst>
                    <a:ext uri="{9D8B030D-6E8A-4147-A177-3AD203B41FA5}">
                      <a16:colId xmlns:a16="http://schemas.microsoft.com/office/drawing/2014/main" val="39094854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89833480"/>
                    </a:ext>
                  </a:extLst>
                </a:gridCol>
              </a:tblGrid>
              <a:tr h="50264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fr-FR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ction</a:t>
                      </a:r>
                      <a:endParaRPr lang="fr-F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Résultat attendu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Résultat</a:t>
                      </a:r>
                      <a:endParaRPr lang="fr-F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6172"/>
                  </a:ext>
                </a:extLst>
              </a:tr>
              <a:tr h="50264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Télécommande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Commander climatiseur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46057"/>
                  </a:ext>
                </a:extLst>
              </a:tr>
              <a:tr h="50264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wifi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41366"/>
                  </a:ext>
                </a:extLst>
              </a:tr>
              <a:tr h="86757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Capteur de 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Relever la température de la salle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1572"/>
                  </a:ext>
                </a:extLst>
              </a:tr>
              <a:tr h="50264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Création d’interface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28239"/>
                  </a:ext>
                </a:extLst>
              </a:tr>
              <a:tr h="50264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Création réseaux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50201"/>
                  </a:ext>
                </a:extLst>
              </a:tr>
              <a:tr h="86757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Envoyer l’avancement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0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67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AA521-FD78-4B73-AA88-92F2774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Télécommande IR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2B3E8D2-49A0-4ACF-8D7C-FD5C2236A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03813"/>
              </p:ext>
            </p:extLst>
          </p:nvPr>
        </p:nvGraphicFramePr>
        <p:xfrm>
          <a:off x="457200" y="1634716"/>
          <a:ext cx="8229600" cy="424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8880570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627763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75584439"/>
                    </a:ext>
                  </a:extLst>
                </a:gridCol>
              </a:tblGrid>
              <a:tr h="459309"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Tache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realisée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8273"/>
                  </a:ext>
                </a:extLst>
              </a:tr>
              <a:tr h="3783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Télécommandes universelles programmables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Verifier</a:t>
                      </a:r>
                      <a:r>
                        <a:rPr lang="fr-FR" dirty="0"/>
                        <a:t> les </a:t>
                      </a:r>
                      <a:r>
                        <a:rPr lang="fr-FR" dirty="0" err="1"/>
                        <a:t>fonctionnalitées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0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5A831-E2A4-4BD3-9055-28E52FED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 32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2C49A43-BD62-4525-AAC5-3DD48E612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702307"/>
              </p:ext>
            </p:extLst>
          </p:nvPr>
        </p:nvGraphicFramePr>
        <p:xfrm>
          <a:off x="457200" y="1412874"/>
          <a:ext cx="8229600" cy="305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7885268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37581325"/>
                    </a:ext>
                  </a:extLst>
                </a:gridCol>
              </a:tblGrid>
              <a:tr h="503958">
                <a:tc>
                  <a:txBody>
                    <a:bodyPr/>
                    <a:lstStyle/>
                    <a:p>
                      <a:r>
                        <a:rPr lang="fr-F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Tache à </a:t>
                      </a:r>
                      <a:r>
                        <a:rPr lang="fr-FR" dirty="0" err="1"/>
                        <a:t>realiser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51305"/>
                  </a:ext>
                </a:extLst>
              </a:tr>
              <a:tr h="255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 32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Mettre les codes et la librairie IR:</a:t>
                      </a:r>
                    </a:p>
                    <a:p>
                      <a:r>
                        <a:rPr lang="fr-FR" dirty="0" err="1"/>
                        <a:t>IR_Send,IR_Remoter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BBDD-3A1C-46BC-8C58-57DAC893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Capteur de température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7ADB38A-883D-4AD9-8886-4727F2061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274726"/>
              </p:ext>
            </p:extLst>
          </p:nvPr>
        </p:nvGraphicFramePr>
        <p:xfrm>
          <a:off x="457200" y="1412875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51857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9326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Tache à réaliser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4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La Crosse </a:t>
                      </a:r>
                      <a:r>
                        <a:rPr lang="fr-FR" b="1" dirty="0" err="1"/>
                        <a:t>Technology</a:t>
                      </a:r>
                      <a:r>
                        <a:rPr lang="fr-FR" b="1" dirty="0"/>
                        <a:t> TX29DTH Capteur de température et d'hygrométrie avec écran 868Mhz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Aucune tache à réaliser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1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7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795B6-D613-41DA-B9DC-35F5D471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smartphone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96D95E0-9643-47FD-9F87-6E84D243C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3944"/>
              </p:ext>
            </p:extLst>
          </p:nvPr>
        </p:nvGraphicFramePr>
        <p:xfrm>
          <a:off x="457200" y="1412874"/>
          <a:ext cx="8229600" cy="295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24960958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37869364"/>
                    </a:ext>
                  </a:extLst>
                </a:gridCol>
              </a:tblGrid>
              <a:tr h="838894">
                <a:tc>
                  <a:txBody>
                    <a:bodyPr/>
                    <a:lstStyle/>
                    <a:p>
                      <a:r>
                        <a:rPr lang="fr-F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Tache à réaliser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76810"/>
                  </a:ext>
                </a:extLst>
              </a:tr>
              <a:tr h="2113336">
                <a:tc>
                  <a:txBody>
                    <a:bodyPr/>
                    <a:lstStyle/>
                    <a:p>
                      <a:r>
                        <a:rPr lang="fr-FR" dirty="0"/>
                        <a:t>N’importe quel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Connecter a la wifi , utiliser </a:t>
                      </a:r>
                      <a:r>
                        <a:rPr lang="fr-FR" dirty="0" err="1"/>
                        <a:t>l’ihm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0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967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120</Words>
  <Application>Microsoft Office PowerPoint</Application>
  <PresentationFormat>Affichage à l'écran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 New Roman</vt:lpstr>
      <vt:lpstr>Blank</vt:lpstr>
      <vt:lpstr>Cahier de recette</vt:lpstr>
      <vt:lpstr>Télécommande IR </vt:lpstr>
      <vt:lpstr>Esp 32 </vt:lpstr>
      <vt:lpstr>Capteur de température </vt:lpstr>
      <vt:lpstr>smartphone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2020_csgxx-lib Etudiant i</dc:title>
  <dc:creator>Pascal</dc:creator>
  <cp:lastModifiedBy>lidrick metza</cp:lastModifiedBy>
  <cp:revision>11</cp:revision>
  <dcterms:created xsi:type="dcterms:W3CDTF">2010-11-10T15:08:28Z</dcterms:created>
  <dcterms:modified xsi:type="dcterms:W3CDTF">2020-04-05T16:10:41Z</dcterms:modified>
</cp:coreProperties>
</file>