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26/03/2020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VI-Déploiement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VII-Conclusion</a:t>
            </a: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Problématique: Comment gérer un climatiseur à distance?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10FC53-DD5E-4E13-A7EC-617474914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896" y="1338470"/>
            <a:ext cx="7726017" cy="51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C1CAE-8049-4772-A7F2-C209DCA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8" y="1027905"/>
            <a:ext cx="8322364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035" y="1690687"/>
            <a:ext cx="4934134" cy="16223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BC450-03EA-4FCD-9DBB-D55D126F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3484"/>
          </a:xfrm>
        </p:spPr>
        <p:txBody>
          <a:bodyPr/>
          <a:lstStyle/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VII-Conclusion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362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100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 du projet </vt:lpstr>
      <vt:lpstr>II-Analyse UML </vt:lpstr>
      <vt:lpstr>III-Outils employé </vt:lpstr>
      <vt:lpstr>IV-Répartitions du travail dans l’équipe </vt:lpstr>
      <vt:lpstr>V-Recherche </vt:lpstr>
      <vt:lpstr>VI-Déploiement </vt:lpstr>
      <vt:lpstr>VII-Conclusion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16</cp:revision>
  <dcterms:created xsi:type="dcterms:W3CDTF">2020-03-26T15:05:09Z</dcterms:created>
  <dcterms:modified xsi:type="dcterms:W3CDTF">2020-03-26T17:36:09Z</dcterms:modified>
</cp:coreProperties>
</file>