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BC450-03EA-4FCD-9DBB-D55D126F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3484"/>
          </a:xfrm>
        </p:spPr>
        <p:txBody>
          <a:bodyPr/>
          <a:lstStyle/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VIII-Conclusion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36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VIII-Conclusion</a:t>
            </a: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Comment réduire les couts énergétiques attribués à l’oublie de l’arrêt des systèmes par les professeurs en fin de journée 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4767567-1E3B-4FC2-8209-EA818A60B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48" y="1177636"/>
            <a:ext cx="8767361" cy="53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C1CAE-8049-4772-A7F2-C209DCA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8" y="1027905"/>
            <a:ext cx="8322364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035" y="1690687"/>
            <a:ext cx="4934134" cy="16223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9910"/>
              </p:ext>
            </p:extLst>
          </p:nvPr>
        </p:nvGraphicFramePr>
        <p:xfrm>
          <a:off x="838200" y="1825624"/>
          <a:ext cx="10515600" cy="371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</a:tblGrid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205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du projet </vt:lpstr>
      <vt:lpstr>II-Analyse UML </vt:lpstr>
      <vt:lpstr>III-Outils employé </vt:lpstr>
      <vt:lpstr>IV-Répartitions du travail dans l’équipe </vt:lpstr>
      <vt:lpstr>V-Recherche </vt:lpstr>
      <vt:lpstr>VI-Organisation  </vt:lpstr>
      <vt:lpstr>VII-Déploiement </vt:lpstr>
      <vt:lpstr>VIII-Conclusion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23</cp:revision>
  <dcterms:created xsi:type="dcterms:W3CDTF">2020-03-26T15:05:09Z</dcterms:created>
  <dcterms:modified xsi:type="dcterms:W3CDTF">2020-03-29T21:47:42Z</dcterms:modified>
</cp:coreProperties>
</file>