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60E53-BE24-46C4-A142-90B6AB4D4DDB}" type="datetimeFigureOut">
              <a:rPr lang="fr-FR" smtClean="0"/>
              <a:t>06/06/2020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EF187-A0DA-4A8E-BDA7-DE81FEF53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2884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B63F3BB-C6D8-4B58-BA07-9547AAD08924}" type="datetime1">
              <a:rPr lang="fr-FR" smtClean="0"/>
              <a:t>06/06/2020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fr-FR"/>
              <a:t>CSG2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20B601F-4BE5-459B-9C0E-2E4E5E2B45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08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95B1-AE47-4DD3-B04E-C5A3DE4105EE}" type="datetime1">
              <a:rPr lang="fr-FR" smtClean="0"/>
              <a:t>06/06/2020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CSG2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B601F-4BE5-459B-9C0E-2E4E5E2B45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7765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767A-0E58-459F-A2F8-D0BC78556876}" type="datetime1">
              <a:rPr lang="fr-FR" smtClean="0"/>
              <a:t>06/06/2020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CSG2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B601F-4BE5-459B-9C0E-2E4E5E2B45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0659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B8A1-B226-486B-B825-F766341CB1D9}" type="datetime1">
              <a:rPr lang="fr-FR" smtClean="0"/>
              <a:t>06/06/2020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CSG2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B601F-4BE5-459B-9C0E-2E4E5E2B4585}" type="slidenum">
              <a:rPr lang="fr-FR" smtClean="0"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4896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58D1-2764-4CBF-944B-EE4C40B74E2F}" type="datetime1">
              <a:rPr lang="fr-FR" smtClean="0"/>
              <a:t>06/06/2020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CSG2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B601F-4BE5-459B-9C0E-2E4E5E2B45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9120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2AD7-77A9-42E1-8BF1-74F056D79DA0}" type="datetime1">
              <a:rPr lang="fr-FR" smtClean="0"/>
              <a:t>06/06/2020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CSG2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B601F-4BE5-459B-9C0E-2E4E5E2B45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3706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9F28-C6ED-4EC6-A694-E6ED1828297F}" type="datetime1">
              <a:rPr lang="fr-FR" smtClean="0"/>
              <a:t>06/06/2020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CSG2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B601F-4BE5-459B-9C0E-2E4E5E2B45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810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871C-9B27-46E8-87F2-A7C16B9A80F3}" type="datetime1">
              <a:rPr lang="fr-FR" smtClean="0"/>
              <a:t>06/06/2020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CSG2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B601F-4BE5-459B-9C0E-2E4E5E2B45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4469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E57E9-9794-49F7-8674-564BA3010B16}" type="datetime1">
              <a:rPr lang="fr-FR" smtClean="0"/>
              <a:t>06/06/2020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CSG2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B601F-4BE5-459B-9C0E-2E4E5E2B45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356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7583-B0F2-4200-8F90-821508FF2F15}" type="datetime1">
              <a:rPr lang="fr-FR" smtClean="0"/>
              <a:t>06/06/2020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CSG2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B601F-4BE5-459B-9C0E-2E4E5E2B45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2290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A5E2-ACA9-4955-887D-B5CA36FAFD8D}" type="datetime1">
              <a:rPr lang="fr-FR" smtClean="0"/>
              <a:t>06/06/2020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CSG2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B601F-4BE5-459B-9C0E-2E4E5E2B45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629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742EB-C759-4D35-AC22-7F25E3832A55}" type="datetime1">
              <a:rPr lang="fr-FR" smtClean="0"/>
              <a:t>06/06/2020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CSG2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B601F-4BE5-459B-9C0E-2E4E5E2B45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9163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5994-E83B-488B-A992-C0F85D208D5E}" type="datetime1">
              <a:rPr lang="fr-FR" smtClean="0"/>
              <a:t>06/06/2020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CSG2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B601F-4BE5-459B-9C0E-2E4E5E2B45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2098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9352-C5E5-4C0C-BF4A-949BC72CDFA4}" type="datetime1">
              <a:rPr lang="fr-FR" smtClean="0"/>
              <a:t>06/06/2020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CSG2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B601F-4BE5-459B-9C0E-2E4E5E2B45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4866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C5B19-0AC1-46A5-9531-E5A73CE08D82}" type="datetime1">
              <a:rPr lang="fr-FR" smtClean="0"/>
              <a:t>06/06/2020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CSG2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B601F-4BE5-459B-9C0E-2E4E5E2B45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1135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5182-5E78-4DF4-AA84-C6C8A23C13A3}" type="datetime1">
              <a:rPr lang="fr-FR" smtClean="0"/>
              <a:t>06/06/2020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CSG2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B601F-4BE5-459B-9C0E-2E4E5E2B45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042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1E8F-4E52-41F5-8331-7324581AC8A2}" type="datetime1">
              <a:rPr lang="fr-FR" smtClean="0"/>
              <a:t>06/06/2020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CSG2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B601F-4BE5-459B-9C0E-2E4E5E2B45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5037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0A79F-CC77-42E4-9621-2D4F84C37D2C}" type="datetime1">
              <a:rPr lang="fr-FR" smtClean="0"/>
              <a:t>06/06/2020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CSG2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B601F-4BE5-459B-9C0E-2E4E5E2B45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009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773263-AA98-4EF6-A6B6-78B8C88F46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/>
              <a:t>REVUE DE PROJET N°2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C8E6299-211E-4324-A46D-1AC28507D6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fr-FR" dirty="0"/>
              <a:t>Pager mobile de tâches (PMT)</a:t>
            </a:r>
          </a:p>
        </p:txBody>
      </p:sp>
    </p:spTree>
    <p:extLst>
      <p:ext uri="{BB962C8B-B14F-4D97-AF65-F5344CB8AC3E}">
        <p14:creationId xmlns:p14="http://schemas.microsoft.com/office/powerpoint/2010/main" val="4285668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E8B670-A3DB-4766-A746-DC8662DF6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TRAVAIL DEMANDÉ (suite)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76C4F0-089B-436C-B2B7-ECFCCFAE2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Étudiant 3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fr-F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altLang="en-US" sz="2400" dirty="0"/>
              <a:t>Rédiger les Tests unitaires d’écriture écran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altLang="en-US" sz="2400" dirty="0"/>
              <a:t>Rédiger les Tests unitaires des GPIOS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altLang="en-US" sz="2400" dirty="0"/>
              <a:t>Effectuer les tests unitaires de validation du GPS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5A7D461-B2EA-4680-9789-FD27EE58D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CSG2</a:t>
            </a:r>
          </a:p>
        </p:txBody>
      </p:sp>
    </p:spTree>
    <p:extLst>
      <p:ext uri="{BB962C8B-B14F-4D97-AF65-F5344CB8AC3E}">
        <p14:creationId xmlns:p14="http://schemas.microsoft.com/office/powerpoint/2010/main" val="659846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273D07-DE9C-491A-91B8-165C2D0B8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pPr algn="ctr"/>
            <a:r>
              <a:rPr lang="fr-FR" dirty="0"/>
              <a:t>LA PARTIE PERSONNELLE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6E31162-D6BA-46E2-A499-687BD45B4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CSG2</a:t>
            </a:r>
          </a:p>
        </p:txBody>
      </p:sp>
    </p:spTree>
    <p:extLst>
      <p:ext uri="{BB962C8B-B14F-4D97-AF65-F5344CB8AC3E}">
        <p14:creationId xmlns:p14="http://schemas.microsoft.com/office/powerpoint/2010/main" val="3699043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8E9B95-A195-439A-82CA-C11D3C843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EMETTRE UN SON</a:t>
            </a:r>
          </a:p>
        </p:txBody>
      </p:sp>
      <p:pic>
        <p:nvPicPr>
          <p:cNvPr id="7" name="Espace réservé pour une image  6">
            <a:extLst>
              <a:ext uri="{FF2B5EF4-FFF2-40B4-BE49-F238E27FC236}">
                <a16:creationId xmlns:a16="http://schemas.microsoft.com/office/drawing/2014/main" id="{C75E1CC6-DFE6-4E81-BA96-E986D6C69C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412" y="1863000"/>
            <a:ext cx="3023999" cy="3132000"/>
          </a:xfrm>
          <a:prstGeom prst="rect">
            <a:avLst/>
          </a:prstGeo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0659BC-20FA-4AE5-89DF-4ADDE3E79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CSG2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0EFC6B-E452-41BA-8A9D-03D7EC34D1E7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281238" y="5124450"/>
            <a:ext cx="9910762" cy="682625"/>
          </a:xfrm>
        </p:spPr>
        <p:txBody>
          <a:bodyPr/>
          <a:lstStyle/>
          <a:p>
            <a:r>
              <a:rPr lang="fr-FR" dirty="0"/>
              <a:t>Ce code émet un son en continu grâce à un </a:t>
            </a:r>
            <a:r>
              <a:rPr lang="fr-FR" dirty="0" err="1"/>
              <a:t>bizzer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3507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17692B47-FB87-4119-83A1-0B62DB61E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IHM Superviseur en mode cible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14E80F-0681-4DAD-8B79-B60D23ECB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CSG2</a:t>
            </a:r>
          </a:p>
        </p:txBody>
      </p:sp>
      <p:pic>
        <p:nvPicPr>
          <p:cNvPr id="17" name="Espace réservé du contenu 16">
            <a:extLst>
              <a:ext uri="{FF2B5EF4-FFF2-40B4-BE49-F238E27FC236}">
                <a16:creationId xmlns:a16="http://schemas.microsoft.com/office/drawing/2014/main" id="{7D33F0E7-7741-4C1C-8D87-41AB8497AC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957" y="2097088"/>
            <a:ext cx="5600910" cy="3816000"/>
          </a:xfrm>
        </p:spPr>
      </p:pic>
    </p:spTree>
    <p:extLst>
      <p:ext uri="{BB962C8B-B14F-4D97-AF65-F5344CB8AC3E}">
        <p14:creationId xmlns:p14="http://schemas.microsoft.com/office/powerpoint/2010/main" val="3279383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7E0179-A907-4B6F-8867-B4856A552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EDD4B8-C079-4F1C-9FC9-2598D5773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702D1CD-9073-4B37-8FBC-5B4D7E64E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CSG2</a:t>
            </a:r>
          </a:p>
        </p:txBody>
      </p:sp>
    </p:spTree>
    <p:extLst>
      <p:ext uri="{BB962C8B-B14F-4D97-AF65-F5344CB8AC3E}">
        <p14:creationId xmlns:p14="http://schemas.microsoft.com/office/powerpoint/2010/main" val="4022459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C75B8F-61FF-46F0-ABB0-43CC3276D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SOLUTION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5D4238-7742-4456-9773-5C5F52DCE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2A1B06F-95D7-49AA-975C-4833E25F6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CSG2</a:t>
            </a:r>
          </a:p>
        </p:txBody>
      </p:sp>
    </p:spTree>
    <p:extLst>
      <p:ext uri="{BB962C8B-B14F-4D97-AF65-F5344CB8AC3E}">
        <p14:creationId xmlns:p14="http://schemas.microsoft.com/office/powerpoint/2010/main" val="3682633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A84848C-6869-4E11-9EFB-4AFF59478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2689715"/>
            <a:ext cx="9905998" cy="1478570"/>
          </a:xfrm>
        </p:spPr>
        <p:txBody>
          <a:bodyPr/>
          <a:lstStyle/>
          <a:p>
            <a:pPr algn="ctr"/>
            <a:r>
              <a:rPr lang="fr-FR" dirty="0"/>
              <a:t>LA PARTIE GÉNÉRALE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95E56A6-6B25-47D8-B77D-3EB46F43B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CSG2</a:t>
            </a:r>
          </a:p>
        </p:txBody>
      </p:sp>
    </p:spTree>
    <p:extLst>
      <p:ext uri="{BB962C8B-B14F-4D97-AF65-F5344CB8AC3E}">
        <p14:creationId xmlns:p14="http://schemas.microsoft.com/office/powerpoint/2010/main" val="915518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7C95D4-6950-4DA5-8498-5426E9511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SYNOPTIQUE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7659197-5DE7-4B4B-8130-04ED71C7E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CSG2</a:t>
            </a:r>
          </a:p>
        </p:txBody>
      </p:sp>
      <p:pic>
        <p:nvPicPr>
          <p:cNvPr id="5" name="Image 8">
            <a:extLst>
              <a:ext uri="{FF2B5EF4-FFF2-40B4-BE49-F238E27FC236}">
                <a16:creationId xmlns:a16="http://schemas.microsoft.com/office/drawing/2014/main" id="{D22A0647-B096-40BB-909F-915589213E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90877" y="2249488"/>
            <a:ext cx="8007072" cy="3541712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807896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7F26A9-8B62-4663-981F-65C12E6D4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DIAGRAMME DE DEPLOIEMENT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581E7E2-84EA-4975-A52D-ECD9BED62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CSG2</a:t>
            </a:r>
          </a:p>
        </p:txBody>
      </p:sp>
      <p:pic>
        <p:nvPicPr>
          <p:cNvPr id="5" name="Image 10">
            <a:extLst>
              <a:ext uri="{FF2B5EF4-FFF2-40B4-BE49-F238E27FC236}">
                <a16:creationId xmlns:a16="http://schemas.microsoft.com/office/drawing/2014/main" id="{19DC8F76-60D6-413D-8C1A-03A319E70E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33918" y="2249488"/>
            <a:ext cx="8520989" cy="3541712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2121046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F402E6-B390-4CE2-9971-710227798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CAS D’UTILISATION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B33EFEA-4004-4C7A-8FF5-784128900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CSG2</a:t>
            </a:r>
          </a:p>
        </p:txBody>
      </p:sp>
      <p:pic>
        <p:nvPicPr>
          <p:cNvPr id="5" name="Image 13">
            <a:extLst>
              <a:ext uri="{FF2B5EF4-FFF2-40B4-BE49-F238E27FC236}">
                <a16:creationId xmlns:a16="http://schemas.microsoft.com/office/drawing/2014/main" id="{694BB509-8A4B-4775-8E4A-1E98655BE9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22763" y="2829719"/>
            <a:ext cx="3543300" cy="2381250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767475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C7249C-5DC5-4247-8524-1D6125B1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CAS D’UTILISATION (2)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7470A0-51EE-45E9-A8C9-81AB1D027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CSG2</a:t>
            </a:r>
          </a:p>
        </p:txBody>
      </p:sp>
      <p:pic>
        <p:nvPicPr>
          <p:cNvPr id="5" name="Image 12">
            <a:extLst>
              <a:ext uri="{FF2B5EF4-FFF2-40B4-BE49-F238E27FC236}">
                <a16:creationId xmlns:a16="http://schemas.microsoft.com/office/drawing/2014/main" id="{DCFDDAC9-2714-4E3A-9861-51512511F62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715" y="2249488"/>
            <a:ext cx="5991396" cy="354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9418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C15C69-8AED-4857-A658-469D31BF7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TRAVAIL DEMANDÉ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ED74F6-12D3-4F0A-95C1-149A56B66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Étudiant 3</a:t>
            </a:r>
          </a:p>
          <a:p>
            <a:pPr marL="0" indent="0">
              <a:buNone/>
            </a:pPr>
            <a:endParaRPr lang="fr-F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altLang="en-US" sz="2400" dirty="0"/>
              <a:t>Réaliser un applicatif permettant de générer un bruit sur le pager.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altLang="en-US" sz="2400" dirty="0"/>
              <a:t>Réaliser un applicatif permettant de recevoir un message Lora sur le Pager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altLang="en-US" sz="2400" dirty="0"/>
              <a:t>Réalisation de l’IHM Superviseur 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fr-FR" altLang="en-US" sz="2000" dirty="0"/>
              <a:t>Scenario superviseur ENVOYER message (Cible)</a:t>
            </a:r>
          </a:p>
          <a:p>
            <a:pPr marL="457200" lvl="1" indent="0">
              <a:buNone/>
            </a:pPr>
            <a:endParaRPr lang="fr-FR" alt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81F83FE-C075-46A9-9B74-FB78922C9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CSG2</a:t>
            </a:r>
          </a:p>
        </p:txBody>
      </p:sp>
    </p:spTree>
    <p:extLst>
      <p:ext uri="{BB962C8B-B14F-4D97-AF65-F5344CB8AC3E}">
        <p14:creationId xmlns:p14="http://schemas.microsoft.com/office/powerpoint/2010/main" val="16881389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23520</TotalTime>
  <Words>132</Words>
  <Application>Microsoft Office PowerPoint</Application>
  <PresentationFormat>Grand écran</PresentationFormat>
  <Paragraphs>39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Tw Cen MT</vt:lpstr>
      <vt:lpstr>Wingdings</vt:lpstr>
      <vt:lpstr>Circuit</vt:lpstr>
      <vt:lpstr>REVUE DE PROJET N°2</vt:lpstr>
      <vt:lpstr>PROBLÉMATIQUE</vt:lpstr>
      <vt:lpstr>SOLUTION</vt:lpstr>
      <vt:lpstr>LA PARTIE GÉNÉRALE</vt:lpstr>
      <vt:lpstr>SYNOPTIQUE</vt:lpstr>
      <vt:lpstr>DIAGRAMME DE DEPLOIEMENT</vt:lpstr>
      <vt:lpstr>CAS D’UTILISATION</vt:lpstr>
      <vt:lpstr>CAS D’UTILISATION (2)</vt:lpstr>
      <vt:lpstr>TRAVAIL DEMANDÉ</vt:lpstr>
      <vt:lpstr>TRAVAIL DEMANDÉ (suite)</vt:lpstr>
      <vt:lpstr>LA PARTIE PERSONNELLE</vt:lpstr>
      <vt:lpstr>EMETTRE UN SON</vt:lpstr>
      <vt:lpstr>IHM Superviseur en mode cible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REVUE DE PROJET N°2</dc:title>
  <dc:creator>Luiguy FOUMANN</dc:creator>
  <cp:lastModifiedBy>Luiguy FOUMANN</cp:lastModifiedBy>
  <cp:revision>19</cp:revision>
  <dcterms:created xsi:type="dcterms:W3CDTF">2020-05-19T17:14:01Z</dcterms:created>
  <dcterms:modified xsi:type="dcterms:W3CDTF">2020-06-06T21:47:22Z</dcterms:modified>
</cp:coreProperties>
</file>