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6" r:id="rId4"/>
    <p:sldId id="263" r:id="rId5"/>
    <p:sldId id="259" r:id="rId6"/>
    <p:sldId id="260" r:id="rId7"/>
    <p:sldId id="264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CF09-9538-47D9-9371-EDA44274715E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57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CF09-9538-47D9-9371-EDA44274715E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91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CF09-9538-47D9-9371-EDA44274715E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0891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CF09-9538-47D9-9371-EDA44274715E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376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CF09-9538-47D9-9371-EDA44274715E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4735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CF09-9538-47D9-9371-EDA44274715E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092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CF09-9538-47D9-9371-EDA44274715E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282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CF09-9538-47D9-9371-EDA44274715E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91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CF09-9538-47D9-9371-EDA44274715E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33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CF09-9538-47D9-9371-EDA44274715E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59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CF09-9538-47D9-9371-EDA44274715E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90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CF09-9538-47D9-9371-EDA44274715E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13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CF09-9538-47D9-9371-EDA44274715E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82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CF09-9538-47D9-9371-EDA44274715E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62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CF09-9538-47D9-9371-EDA44274715E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3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CF09-9538-47D9-9371-EDA44274715E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9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7CF09-9538-47D9-9371-EDA44274715E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38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8F52F-4E4D-4590-BB0D-14F292FFE6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REVUE DE PROJET N°1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E139A9-AF71-4D7F-9E68-4D8667D7A5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dirty="0"/>
              <a:t>Pager Mobile de Taches (PMT)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311C8A-5087-419F-AD9F-2F967A81F472}"/>
              </a:ext>
            </a:extLst>
          </p:cNvPr>
          <p:cNvSpPr txBox="1"/>
          <p:nvPr/>
        </p:nvSpPr>
        <p:spPr>
          <a:xfrm>
            <a:off x="136478" y="4484991"/>
            <a:ext cx="142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CSG 2</a:t>
            </a:r>
          </a:p>
        </p:txBody>
      </p:sp>
    </p:spTree>
    <p:extLst>
      <p:ext uri="{BB962C8B-B14F-4D97-AF65-F5344CB8AC3E}">
        <p14:creationId xmlns:p14="http://schemas.microsoft.com/office/powerpoint/2010/main" val="2460199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491"/>
    </mc:Choice>
    <mc:Fallback>
      <p:transition spd="slow" advTm="1549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23DFC-10DA-45EB-993C-BA192D11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B7E44E-733D-4D1C-AD84-18A66EC9E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L’hôtel SALAKO souhait attribuer des tâches à leur employés en fonction du besoin du client d’après leur position GPS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F6C509-572A-436E-A1B8-A7CB0610569B}"/>
              </a:ext>
            </a:extLst>
          </p:cNvPr>
          <p:cNvSpPr/>
          <p:nvPr/>
        </p:nvSpPr>
        <p:spPr>
          <a:xfrm>
            <a:off x="174266" y="802890"/>
            <a:ext cx="1111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CSG 2</a:t>
            </a:r>
          </a:p>
        </p:txBody>
      </p:sp>
    </p:spTree>
    <p:extLst>
      <p:ext uri="{BB962C8B-B14F-4D97-AF65-F5344CB8AC3E}">
        <p14:creationId xmlns:p14="http://schemas.microsoft.com/office/powerpoint/2010/main" val="717210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4"/>
    </mc:Choice>
    <mc:Fallback>
      <p:transition spd="slow" advTm="134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8653C-2355-435F-AADE-0C0EAF68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Cas d’utilisation</a:t>
            </a:r>
          </a:p>
        </p:txBody>
      </p:sp>
      <p:pic>
        <p:nvPicPr>
          <p:cNvPr id="4" name="Image 12">
            <a:extLst>
              <a:ext uri="{FF2B5EF4-FFF2-40B4-BE49-F238E27FC236}">
                <a16:creationId xmlns:a16="http://schemas.microsoft.com/office/drawing/2014/main" id="{0BD2FFE6-5F89-4BAC-A30A-429CAF9008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143" y="2133600"/>
            <a:ext cx="6391539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394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0"/>
    </mc:Choice>
    <mc:Fallback>
      <p:transition spd="slow" advTm="82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49983-A0A2-4288-B742-1CAF28E0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outils utilisés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CBF052-AE56-447D-BD4C-BFFFCB570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sz="3000" dirty="0"/>
              <a:t>Arduino IDE</a:t>
            </a:r>
          </a:p>
          <a:p>
            <a:pPr marL="0" indent="0">
              <a:buNone/>
            </a:pPr>
            <a:endParaRPr lang="fr-FR" sz="3200" dirty="0"/>
          </a:p>
          <a:p>
            <a:pPr lvl="1"/>
            <a:r>
              <a:rPr lang="fr-FR" sz="3000" dirty="0"/>
              <a:t>Doxygène</a:t>
            </a:r>
          </a:p>
          <a:p>
            <a:pPr marL="457200" lvl="1" indent="0">
              <a:buNone/>
            </a:pPr>
            <a:endParaRPr lang="fr-FR" sz="3000" dirty="0"/>
          </a:p>
          <a:p>
            <a:pPr lvl="1"/>
            <a:r>
              <a:rPr lang="fr-FR" sz="3000" dirty="0"/>
              <a:t>Git</a:t>
            </a:r>
            <a:endParaRPr lang="fr-FR" sz="3200" dirty="0"/>
          </a:p>
          <a:p>
            <a:pPr marL="0" indent="0">
              <a:buNone/>
            </a:pPr>
            <a:endParaRPr lang="fr-FR" sz="32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86AE84-48C7-4A09-81FE-1A822FFCC0DE}"/>
              </a:ext>
            </a:extLst>
          </p:cNvPr>
          <p:cNvSpPr txBox="1"/>
          <p:nvPr/>
        </p:nvSpPr>
        <p:spPr>
          <a:xfrm>
            <a:off x="131787" y="80289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CSG 2</a:t>
            </a:r>
          </a:p>
        </p:txBody>
      </p:sp>
    </p:spTree>
    <p:extLst>
      <p:ext uri="{BB962C8B-B14F-4D97-AF65-F5344CB8AC3E}">
        <p14:creationId xmlns:p14="http://schemas.microsoft.com/office/powerpoint/2010/main" val="4151749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24"/>
    </mc:Choice>
    <mc:Fallback>
      <p:transition spd="slow" advTm="132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C0D93-D952-4529-A109-D8814F40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Travail demandé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18AB36-B570-4F22-85BF-5F641F124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3200" dirty="0"/>
              <a:t>Etudiant 3</a:t>
            </a:r>
          </a:p>
          <a:p>
            <a:pPr marL="0" indent="0">
              <a:buNone/>
            </a:pPr>
            <a:endParaRPr lang="fr-FR" sz="3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altLang="en-US" sz="2400" dirty="0"/>
              <a:t>Réaliser un applicatif permettant de générer un bruit sur le pager.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altLang="en-US" sz="2400" dirty="0"/>
              <a:t>Réaliser un applicatif permettant de recevoir un message Lora sur le Pager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fr-FR" altLang="en-US" sz="2400" dirty="0"/>
              <a:t>Réalisation de l’IHM Superviseur :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‒"/>
            </a:pPr>
            <a:r>
              <a:rPr lang="fr-FR" altLang="en-US" sz="2400" dirty="0"/>
              <a:t>Scenario superviseur ENVOYER message (Cible)</a:t>
            </a:r>
          </a:p>
          <a:p>
            <a:pPr marL="857250" lvl="2" indent="0">
              <a:buNone/>
            </a:pPr>
            <a:endParaRPr lang="fr-FR" sz="18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8ABAE26-5E6C-44DD-BA29-B5811FAD2C34}"/>
              </a:ext>
            </a:extLst>
          </p:cNvPr>
          <p:cNvSpPr txBox="1"/>
          <p:nvPr/>
        </p:nvSpPr>
        <p:spPr>
          <a:xfrm>
            <a:off x="174266" y="80289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CSG 2</a:t>
            </a:r>
          </a:p>
        </p:txBody>
      </p:sp>
    </p:spTree>
    <p:extLst>
      <p:ext uri="{BB962C8B-B14F-4D97-AF65-F5344CB8AC3E}">
        <p14:creationId xmlns:p14="http://schemas.microsoft.com/office/powerpoint/2010/main" val="2813911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2"/>
    </mc:Choice>
    <mc:Fallback>
      <p:transition spd="slow" advTm="35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8001B-419B-4770-9169-631ACA77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Travail demandé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01556D-0576-4F35-86BA-411F85516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Etudiant 3</a:t>
            </a:r>
          </a:p>
          <a:p>
            <a:pPr marL="0" indent="0">
              <a:buNone/>
            </a:pPr>
            <a:endParaRPr lang="fr-FR" sz="3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altLang="en-US" sz="2400" dirty="0"/>
              <a:t>Rédiger les tests unitaires d’écriture écran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altLang="en-US" sz="2400" dirty="0"/>
              <a:t>Rédiger les tests unitaires des GPIOS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altLang="en-US" sz="2400" dirty="0"/>
              <a:t>Effectuer les tests unitaires de validation du GPS</a:t>
            </a:r>
          </a:p>
          <a:p>
            <a:pPr marL="457200" lvl="1" indent="0">
              <a:buNone/>
            </a:pPr>
            <a:endParaRPr lang="fr-FR" sz="2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6ABCE2F-8816-4AD2-98F3-CF0F02E320B6}"/>
              </a:ext>
            </a:extLst>
          </p:cNvPr>
          <p:cNvSpPr txBox="1"/>
          <p:nvPr/>
        </p:nvSpPr>
        <p:spPr>
          <a:xfrm>
            <a:off x="174266" y="80289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CSG 2</a:t>
            </a:r>
          </a:p>
        </p:txBody>
      </p:sp>
    </p:spTree>
    <p:extLst>
      <p:ext uri="{BB962C8B-B14F-4D97-AF65-F5344CB8AC3E}">
        <p14:creationId xmlns:p14="http://schemas.microsoft.com/office/powerpoint/2010/main" val="578886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2"/>
    </mc:Choice>
    <mc:Fallback>
      <p:transition spd="slow" advTm="90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8FA8E5-856D-4B47-B5C4-3489E95F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Mes recherches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90682F-0C39-4BB9-B310-2475A531F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Comment connecter l’ESP32 en </a:t>
            </a:r>
            <a:r>
              <a:rPr lang="fr-FR" sz="2400" dirty="0" err="1">
                <a:solidFill>
                  <a:schemeClr val="tx1"/>
                </a:solidFill>
              </a:rPr>
              <a:t>WiFi</a:t>
            </a:r>
            <a:endParaRPr lang="fr-FR" sz="2400" dirty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Allumer une LED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Comment générer un son sur haut parleur Arduino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La communication entre LoRa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234BDB9-432F-484D-97CC-8620149CE1BE}"/>
              </a:ext>
            </a:extLst>
          </p:cNvPr>
          <p:cNvSpPr txBox="1"/>
          <p:nvPr/>
        </p:nvSpPr>
        <p:spPr>
          <a:xfrm>
            <a:off x="131787" y="80289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CSG 2</a:t>
            </a:r>
          </a:p>
        </p:txBody>
      </p:sp>
    </p:spTree>
    <p:extLst>
      <p:ext uri="{BB962C8B-B14F-4D97-AF65-F5344CB8AC3E}">
        <p14:creationId xmlns:p14="http://schemas.microsoft.com/office/powerpoint/2010/main" val="3214525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9"/>
    </mc:Choice>
    <mc:Fallback>
      <p:transition spd="slow" advTm="92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6BE61-FEBF-401D-BA40-5AD66A0087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13501" y="0"/>
            <a:ext cx="8912225" cy="1281112"/>
          </a:xfrm>
        </p:spPr>
        <p:txBody>
          <a:bodyPr/>
          <a:lstStyle/>
          <a:p>
            <a:pPr algn="ctr"/>
            <a:r>
              <a:rPr lang="fr-FR" dirty="0" err="1"/>
              <a:t>Projet_WiFi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809C06E-AB8E-4FB5-A7EC-57DB7064E384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04" y="1905000"/>
            <a:ext cx="4123021" cy="4784517"/>
          </a:xfr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6F33C87-38EA-49C2-BA08-09D990CC538A}"/>
              </a:ext>
            </a:extLst>
          </p:cNvPr>
          <p:cNvSpPr txBox="1"/>
          <p:nvPr/>
        </p:nvSpPr>
        <p:spPr>
          <a:xfrm>
            <a:off x="119271" y="731133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CGS 2</a:t>
            </a:r>
          </a:p>
        </p:txBody>
      </p:sp>
    </p:spTree>
    <p:extLst>
      <p:ext uri="{BB962C8B-B14F-4D97-AF65-F5344CB8AC3E}">
        <p14:creationId xmlns:p14="http://schemas.microsoft.com/office/powerpoint/2010/main" val="2384141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4"/>
    </mc:Choice>
    <mc:Fallback>
      <p:transition spd="slow" advTm="944"/>
    </mc:Fallback>
  </mc:AlternateContent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526</TotalTime>
  <Words>145</Words>
  <Application>Microsoft Office PowerPoint</Application>
  <PresentationFormat>Grand écran</PresentationFormat>
  <Paragraphs>40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Brin</vt:lpstr>
      <vt:lpstr>REVUE DE PROJET N°1</vt:lpstr>
      <vt:lpstr>Problématique</vt:lpstr>
      <vt:lpstr>Cas d’utilisation</vt:lpstr>
      <vt:lpstr>Les outils utilisés</vt:lpstr>
      <vt:lpstr>Travail demandé</vt:lpstr>
      <vt:lpstr>Travail demandé</vt:lpstr>
      <vt:lpstr>Mes recherches</vt:lpstr>
      <vt:lpstr>Projet_WiFi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Luiguy FOUMANN</dc:creator>
  <cp:lastModifiedBy>Luiguy FOUMANN</cp:lastModifiedBy>
  <cp:revision>28</cp:revision>
  <dcterms:created xsi:type="dcterms:W3CDTF">2020-03-26T15:56:24Z</dcterms:created>
  <dcterms:modified xsi:type="dcterms:W3CDTF">2020-03-30T16:30:02Z</dcterms:modified>
</cp:coreProperties>
</file>