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1" r:id="rId6"/>
    <p:sldId id="259" r:id="rId7"/>
    <p:sldId id="258" r:id="rId8"/>
    <p:sldId id="260" r:id="rId9"/>
    <p:sldId id="266" r:id="rId10"/>
    <p:sldId id="26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3A75B5-A5EE-42D7-AB2A-73B6F48AF47E}" v="740" dt="2020-03-29T21:45:29.429"/>
    <p1510:client id="{577EFD35-6A0A-409A-848C-E6FE7E473017}" v="806" dt="2020-03-30T15:19:05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3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4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81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895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84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3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64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33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1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9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8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5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1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67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9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0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19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4197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Revue de </a:t>
            </a:r>
            <a:r>
              <a:rPr lang="de-DE" dirty="0" err="1">
                <a:cs typeface="Calibri Light"/>
              </a:rPr>
              <a:t>projet</a:t>
            </a:r>
            <a:endParaRPr lang="de-DE" dirty="0" err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8DD25-DAE6-4DF5-AC71-37DD60C6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987" y="3252426"/>
            <a:ext cx="9404723" cy="1400530"/>
          </a:xfrm>
        </p:spPr>
        <p:txBody>
          <a:bodyPr/>
          <a:lstStyle/>
          <a:p>
            <a:pPr algn="ctr"/>
            <a:r>
              <a:rPr lang="fr-FR"/>
              <a:t>Question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C4C2FB-103E-4F06-B157-6E2F42C9E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5812" y="1154847"/>
            <a:ext cx="2233684" cy="712053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04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B7F69-A8C0-48D5-BD27-B3E40E69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Probléme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2518FB-5230-4E5F-84A4-34ECA832F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>
                <a:ea typeface="+mj-lt"/>
                <a:cs typeface="+mj-lt"/>
              </a:rPr>
              <a:t>Les salariés de l'hotel SALAKO sont amenés à se déplacer pour répondre aux demandes des clients en plus des taches auxquelles ils sont affectés.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911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FC2615-0DAC-49F5-A7D4-838E8D8D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B6FD0-17AF-41B2-958C-9A3EE4619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Pour palier a ce probleme nous allons cree des pager pour faciliter les comunicatiuon entre le standart et les employées.</a:t>
            </a:r>
          </a:p>
        </p:txBody>
      </p:sp>
    </p:spTree>
    <p:extLst>
      <p:ext uri="{BB962C8B-B14F-4D97-AF65-F5344CB8AC3E}">
        <p14:creationId xmlns:p14="http://schemas.microsoft.com/office/powerpoint/2010/main" val="429196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97DC3-9874-4E6E-BE5D-18ACFDD7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Cahier des charges (objectif)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9D6E20-9CD0-4289-BF73-2CA48B641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ea typeface="+mj-lt"/>
                <a:cs typeface="+mj-lt"/>
              </a:rPr>
              <a:t>Deux mode de fonctionnement:</a:t>
            </a:r>
            <a:endParaRPr lang="fr-FR" dirty="0">
              <a:ea typeface="+mj-lt"/>
              <a:cs typeface="+mj-lt"/>
            </a:endParaRPr>
          </a:p>
          <a:p>
            <a:endParaRPr lang="fr-FR" dirty="0">
              <a:ea typeface="+mj-lt"/>
              <a:cs typeface="+mj-lt"/>
            </a:endParaRPr>
          </a:p>
          <a:p>
            <a:r>
              <a:rPr lang="fr-FR">
                <a:ea typeface="+mj-lt"/>
                <a:cs typeface="+mj-lt"/>
              </a:rPr>
              <a:t>Le premier mode de fonctionnement est le mode automatique qui va comparer la position de la tâche et l'atribué a l'employé le plus proche.</a:t>
            </a:r>
            <a:endParaRPr lang="fr-FR" dirty="0">
              <a:ea typeface="+mj-lt"/>
              <a:cs typeface="+mj-lt"/>
            </a:endParaRPr>
          </a:p>
          <a:p>
            <a:endParaRPr lang="fr-FR" dirty="0">
              <a:ea typeface="+mj-lt"/>
              <a:cs typeface="+mj-lt"/>
            </a:endParaRPr>
          </a:p>
          <a:p>
            <a:r>
              <a:rPr lang="fr-FR">
                <a:ea typeface="+mj-lt"/>
                <a:cs typeface="+mj-lt"/>
              </a:rPr>
              <a:t>Le deuxiéme mode est celui du superviseur qui va choisir manuellement l'employée a qui il veut attribuer la tâche.</a:t>
            </a:r>
            <a:endParaRPr lang="fr-FR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072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659F6F-EC61-4A7E-B25E-9D1C5A2E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Analyse du projet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F5D412FB-CE1F-4167-8E28-34C408114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2016" y="3592297"/>
            <a:ext cx="4287153" cy="3261176"/>
          </a:xfrm>
        </p:spPr>
      </p:pic>
      <p:pic>
        <p:nvPicPr>
          <p:cNvPr id="6" name="Image 6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C19E9BE2-03C7-40BC-A0A9-2DA1953FD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971" y="5633"/>
            <a:ext cx="6634841" cy="3590095"/>
          </a:xfrm>
          <a:prstGeom prst="rect">
            <a:avLst/>
          </a:prstGeom>
        </p:spPr>
      </p:pic>
      <p:pic>
        <p:nvPicPr>
          <p:cNvPr id="8" name="Image 8">
            <a:extLst>
              <a:ext uri="{FF2B5EF4-FFF2-40B4-BE49-F238E27FC236}">
                <a16:creationId xmlns:a16="http://schemas.microsoft.com/office/drawing/2014/main" id="{8F0CB143-FE9E-41E4-92B5-4506611A8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029" y="3593688"/>
            <a:ext cx="7968339" cy="326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1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79D4B-D43A-485B-BD67-F488915A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Demarrage du projet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0679F1-F354-496F-B920-ACA79E985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Installer tout les outlis </a:t>
            </a:r>
            <a:r>
              <a:rPr lang="fr-FR">
                <a:ea typeface="+mj-lt"/>
                <a:cs typeface="+mj-lt"/>
              </a:rPr>
              <a:t>nécessaires (Github,Mindview,ArduinoIDE,Doxygen,ToirtoiseGit)  </a:t>
            </a:r>
          </a:p>
        </p:txBody>
      </p:sp>
    </p:spTree>
    <p:extLst>
      <p:ext uri="{BB962C8B-B14F-4D97-AF65-F5344CB8AC3E}">
        <p14:creationId xmlns:p14="http://schemas.microsoft.com/office/powerpoint/2010/main" val="143682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45B15B-600C-410F-9FC1-3ADB23D1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Repartition des taches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BC724B-660B-40A4-9FE0-CE5BA354B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fr-FR">
                <a:ea typeface="+mj-lt"/>
                <a:cs typeface="+mj-lt"/>
              </a:rPr>
              <a:t>             Tache a realiser:</a:t>
            </a:r>
            <a:endParaRPr lang="fr-FR" dirty="0">
              <a:ea typeface="+mj-lt"/>
              <a:cs typeface="+mj-lt"/>
            </a:endParaRPr>
          </a:p>
          <a:p>
            <a:pPr marL="0" indent="0">
              <a:buNone/>
            </a:pPr>
            <a:endParaRPr lang="fr-FR" dirty="0">
              <a:ea typeface="+mj-lt"/>
              <a:cs typeface="+mj-lt"/>
            </a:endParaRPr>
          </a:p>
          <a:p>
            <a:pPr>
              <a:buFont typeface="Arial" charset="2"/>
              <a:buChar char="•"/>
            </a:pPr>
            <a:r>
              <a:rPr lang="fr-FR">
                <a:ea typeface="+mj-lt"/>
                <a:cs typeface="+mj-lt"/>
              </a:rPr>
              <a:t>-Réaliser un applicatif permettant de mesurer des variations de   tension sur le Pager.</a:t>
            </a:r>
            <a:endParaRPr lang="fr-FR"/>
          </a:p>
          <a:p>
            <a:pPr>
              <a:buFont typeface="Arial" charset="2"/>
              <a:buChar char="•"/>
            </a:pPr>
            <a:endParaRPr lang="fr-FR"/>
          </a:p>
          <a:p>
            <a:pPr>
              <a:buFont typeface="Arial" charset="2"/>
              <a:buChar char="•"/>
            </a:pPr>
            <a:r>
              <a:rPr lang="fr-FR">
                <a:ea typeface="+mj-lt"/>
                <a:cs typeface="+mj-lt"/>
              </a:rPr>
              <a:t>-Installer une librairie de gestion de l’écran sur le Pager.</a:t>
            </a:r>
            <a:endParaRPr lang="fr-FR"/>
          </a:p>
          <a:p>
            <a:pPr>
              <a:buFont typeface="Arial" charset="2"/>
              <a:buChar char="•"/>
            </a:pPr>
            <a:endParaRPr lang="fr-FR"/>
          </a:p>
          <a:p>
            <a:pPr>
              <a:buFont typeface="Arial" charset="2"/>
              <a:buChar char="•"/>
            </a:pPr>
            <a:r>
              <a:rPr lang="fr-FR">
                <a:ea typeface="+mj-lt"/>
                <a:cs typeface="+mj-lt"/>
              </a:rPr>
              <a:t>-Réaliser un applicatif Ecrivant sur l’écran du pager.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/>
              <a:t>                    Test a realiser:</a:t>
            </a:r>
          </a:p>
          <a:p>
            <a:pPr>
              <a:buFont typeface="Arial" charset="2"/>
              <a:buChar char="•"/>
            </a:pPr>
            <a:endParaRPr lang="fr-FR" dirty="0">
              <a:ea typeface="+mj-lt"/>
              <a:cs typeface="+mj-lt"/>
            </a:endParaRPr>
          </a:p>
          <a:p>
            <a:pPr>
              <a:buFont typeface="Arial" charset="2"/>
              <a:buChar char="•"/>
            </a:pPr>
            <a:r>
              <a:rPr lang="fr-FR">
                <a:ea typeface="+mj-lt"/>
                <a:cs typeface="+mj-lt"/>
              </a:rPr>
              <a:t>-Rédiger les tests unitaires de validation du GPS.</a:t>
            </a:r>
            <a:endParaRPr lang="fr-FR" dirty="0"/>
          </a:p>
          <a:p>
            <a:pPr>
              <a:buFont typeface="Arial" charset="2"/>
              <a:buChar char="•"/>
            </a:pPr>
            <a:endParaRPr lang="fr-FR"/>
          </a:p>
          <a:p>
            <a:pPr>
              <a:buFont typeface="Arial" charset="2"/>
              <a:buChar char="•"/>
            </a:pPr>
            <a:r>
              <a:rPr lang="fr-FR">
                <a:ea typeface="+mj-lt"/>
                <a:cs typeface="+mj-lt"/>
              </a:rPr>
              <a:t>-Effectuer les tests unitaires de la mesure de tension.</a:t>
            </a:r>
            <a:endParaRPr lang="fr-FR"/>
          </a:p>
          <a:p>
            <a:pPr>
              <a:buFont typeface="Arial" charset="2"/>
              <a:buChar char="•"/>
            </a:pPr>
            <a:endParaRPr lang="fr-FR"/>
          </a:p>
          <a:p>
            <a:pPr>
              <a:buFont typeface="Arial" charset="2"/>
              <a:buChar char="•"/>
            </a:pPr>
            <a:r>
              <a:rPr lang="fr-FR">
                <a:ea typeface="+mj-lt"/>
                <a:cs typeface="+mj-lt"/>
              </a:rPr>
              <a:t>-Effectuer les tests unitaires des GPIOS.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45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38346F-6C1E-4DF3-AC86-15049265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Recherche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5D3403-1EB7-40EB-AED9-FC496DBCE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Comment faire une gestion de batterie sur l'esp 32.</a:t>
            </a:r>
          </a:p>
          <a:p>
            <a:endParaRPr lang="fr-FR" dirty="0"/>
          </a:p>
          <a:p>
            <a:r>
              <a:rPr lang="fr-FR"/>
              <a:t>Faire une </a:t>
            </a:r>
            <a:r>
              <a:rPr lang="fr-FR">
                <a:ea typeface="+mj-lt"/>
                <a:cs typeface="+mj-lt"/>
              </a:rPr>
              <a:t>bibliothéque</a:t>
            </a:r>
            <a:r>
              <a:rPr lang="fr-FR"/>
              <a:t> de gestion de l'ecran et en faire le test.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5359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EC8A5-0049-49F6-9188-3153810E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969" y="2911178"/>
            <a:ext cx="9404723" cy="1400530"/>
          </a:xfrm>
        </p:spPr>
        <p:txBody>
          <a:bodyPr/>
          <a:lstStyle/>
          <a:p>
            <a:pPr algn="ctr"/>
            <a:r>
              <a:rPr lang="fr-FR"/>
              <a:t>FIN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D70F3C-0618-47A8-BFC1-B7128BBAC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114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Ion</vt:lpstr>
      <vt:lpstr>Revue de projet</vt:lpstr>
      <vt:lpstr>Probléme</vt:lpstr>
      <vt:lpstr>Solution</vt:lpstr>
      <vt:lpstr>Cahier des charges (objectif)</vt:lpstr>
      <vt:lpstr>Analyse du projet</vt:lpstr>
      <vt:lpstr>Demarrage du projet </vt:lpstr>
      <vt:lpstr>Repartition des taches</vt:lpstr>
      <vt:lpstr>Recherche</vt:lpstr>
      <vt:lpstr>FIN</vt:lpstr>
      <vt:lpstr>Question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343</cp:revision>
  <dcterms:created xsi:type="dcterms:W3CDTF">2020-03-29T19:17:15Z</dcterms:created>
  <dcterms:modified xsi:type="dcterms:W3CDTF">2020-03-30T15:19:14Z</dcterms:modified>
</cp:coreProperties>
</file>