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5" r:id="rId4"/>
    <p:sldId id="266" r:id="rId5"/>
    <p:sldId id="263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5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89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7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73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9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28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3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9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9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8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3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CF09-9538-47D9-9371-EDA44274715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8890C0-1FFE-41DA-AC0C-FAB01775E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8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8F52F-4E4D-4590-BB0D-14F292FFE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REVUE DE PROJET N°1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E139A9-AF71-4D7F-9E68-4D8667D7A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Pager Mobile de Taches (PMT)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311C8A-5087-419F-AD9F-2F967A81F472}"/>
              </a:ext>
            </a:extLst>
          </p:cNvPr>
          <p:cNvSpPr txBox="1"/>
          <p:nvPr/>
        </p:nvSpPr>
        <p:spPr>
          <a:xfrm>
            <a:off x="136478" y="4484991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24601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23DFC-10DA-45EB-993C-BA192D11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7E44E-733D-4D1C-AD84-18A66EC9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L’hôtel SALAKO souhait attribuer des tâches à leur employés en fonction du besoin du client d’après leur position GPS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6C509-572A-436E-A1B8-A7CB0610569B}"/>
              </a:ext>
            </a:extLst>
          </p:cNvPr>
          <p:cNvSpPr/>
          <p:nvPr/>
        </p:nvSpPr>
        <p:spPr>
          <a:xfrm>
            <a:off x="174266" y="802890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71721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44787-ACE5-4968-8339-539401A7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Synoptique</a:t>
            </a:r>
          </a:p>
        </p:txBody>
      </p:sp>
      <p:pic>
        <p:nvPicPr>
          <p:cNvPr id="4" name="Image 8">
            <a:extLst>
              <a:ext uri="{FF2B5EF4-FFF2-40B4-BE49-F238E27FC236}">
                <a16:creationId xmlns:a16="http://schemas.microsoft.com/office/drawing/2014/main" id="{8EEE2C98-7102-4462-9540-A22C65610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5995" y="2133600"/>
            <a:ext cx="8541835" cy="3778250"/>
          </a:xfrm>
          <a:noFill/>
          <a:ln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82C1C1A-F97C-4582-A020-9EEF1D55FD2B}"/>
              </a:ext>
            </a:extLst>
          </p:cNvPr>
          <p:cNvSpPr txBox="1"/>
          <p:nvPr/>
        </p:nvSpPr>
        <p:spPr>
          <a:xfrm>
            <a:off x="212035" y="768626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37195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8653C-2355-435F-AADE-0C0EAF68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</a:p>
        </p:txBody>
      </p:sp>
      <p:pic>
        <p:nvPicPr>
          <p:cNvPr id="4" name="Image 12">
            <a:extLst>
              <a:ext uri="{FF2B5EF4-FFF2-40B4-BE49-F238E27FC236}">
                <a16:creationId xmlns:a16="http://schemas.microsoft.com/office/drawing/2014/main" id="{0BD2FFE6-5F89-4BAC-A30A-429CAF9008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43" y="2133600"/>
            <a:ext cx="6391539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3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49983-A0A2-4288-B742-1CAF28E0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BF052-AE56-447D-BD4C-BFFFCB57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3000" dirty="0"/>
              <a:t>Arduino</a:t>
            </a:r>
          </a:p>
          <a:p>
            <a:pPr marL="0" indent="0">
              <a:buNone/>
            </a:pPr>
            <a:endParaRPr lang="fr-FR" sz="3200" dirty="0"/>
          </a:p>
          <a:p>
            <a:pPr lvl="1"/>
            <a:r>
              <a:rPr lang="fr-FR" sz="3000" dirty="0"/>
              <a:t>Doxygène</a:t>
            </a:r>
          </a:p>
          <a:p>
            <a:pPr marL="457200" lvl="1" indent="0">
              <a:buNone/>
            </a:pPr>
            <a:endParaRPr lang="fr-FR" sz="3000" dirty="0"/>
          </a:p>
          <a:p>
            <a:pPr lvl="1"/>
            <a:r>
              <a:rPr lang="fr-FR" sz="3000" dirty="0"/>
              <a:t>Git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86AE84-48C7-4A09-81FE-1A822FFCC0DE}"/>
              </a:ext>
            </a:extLst>
          </p:cNvPr>
          <p:cNvSpPr txBox="1"/>
          <p:nvPr/>
        </p:nvSpPr>
        <p:spPr>
          <a:xfrm>
            <a:off x="131787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41517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C0D93-D952-4529-A109-D8814F40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Travail demandé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8AB36-B570-4F22-85BF-5F641F12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dirty="0"/>
              <a:t>Etudiant 3</a:t>
            </a:r>
          </a:p>
          <a:p>
            <a:pPr marL="0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Réaliser un applicatif permettant de générer un bruit sur le pager.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Réaliser un applicatif permettant de recevoir un message Lora sur le Pager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fr-FR" altLang="en-US" sz="2400" dirty="0"/>
              <a:t>Réalisation de l’IHM Superviseur 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‒"/>
            </a:pPr>
            <a:r>
              <a:rPr lang="fr-FR" altLang="en-US" sz="2400" dirty="0"/>
              <a:t>Scenario superviseur ENVOYER message (Cible)</a:t>
            </a:r>
          </a:p>
          <a:p>
            <a:pPr marL="857250" lvl="2" indent="0">
              <a:buNone/>
            </a:pPr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ABAE26-5E6C-44DD-BA29-B5811FAD2C34}"/>
              </a:ext>
            </a:extLst>
          </p:cNvPr>
          <p:cNvSpPr txBox="1"/>
          <p:nvPr/>
        </p:nvSpPr>
        <p:spPr>
          <a:xfrm>
            <a:off x="174266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281391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8001B-419B-4770-9169-631ACA77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1556D-0576-4F35-86BA-411F8551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Etudiant 3</a:t>
            </a:r>
          </a:p>
          <a:p>
            <a:pPr marL="0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Rédiger les tests unitaires d’écriture écran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Rédiger les tests unitaires des GPIOS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altLang="en-US" sz="2400" dirty="0"/>
              <a:t>Effectuer les tests unitaires de validation du GPS</a:t>
            </a:r>
          </a:p>
          <a:p>
            <a:pPr marL="457200" lvl="1" indent="0">
              <a:buNone/>
            </a:pPr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ABCE2F-8816-4AD2-98F3-CF0F02E320B6}"/>
              </a:ext>
            </a:extLst>
          </p:cNvPr>
          <p:cNvSpPr txBox="1"/>
          <p:nvPr/>
        </p:nvSpPr>
        <p:spPr>
          <a:xfrm>
            <a:off x="174266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57888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FA8E5-856D-4B47-B5C4-3489E95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Mes 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0682F-0C39-4BB9-B310-2475A531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Comment générer un son sur haut parleur Arduino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La communication entre LoRa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34BDB9-432F-484D-97CC-8620149CE1BE}"/>
              </a:ext>
            </a:extLst>
          </p:cNvPr>
          <p:cNvSpPr txBox="1"/>
          <p:nvPr/>
        </p:nvSpPr>
        <p:spPr>
          <a:xfrm>
            <a:off x="131787" y="80289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CSG 2</a:t>
            </a:r>
          </a:p>
        </p:txBody>
      </p:sp>
    </p:spTree>
    <p:extLst>
      <p:ext uri="{BB962C8B-B14F-4D97-AF65-F5344CB8AC3E}">
        <p14:creationId xmlns:p14="http://schemas.microsoft.com/office/powerpoint/2010/main" val="321452536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</TotalTime>
  <Words>133</Words>
  <Application>Microsoft Office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Brin</vt:lpstr>
      <vt:lpstr>REVUE DE PROJET N°1</vt:lpstr>
      <vt:lpstr>Problématique</vt:lpstr>
      <vt:lpstr>Synoptique</vt:lpstr>
      <vt:lpstr>Cas d’utilisation</vt:lpstr>
      <vt:lpstr>Les outils utilisés</vt:lpstr>
      <vt:lpstr>Travail demandé</vt:lpstr>
      <vt:lpstr>Test</vt:lpstr>
      <vt:lpstr>Mes recherches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Luiguy FOUMANN</dc:creator>
  <cp:lastModifiedBy>Luiguy FOUMANN</cp:lastModifiedBy>
  <cp:revision>19</cp:revision>
  <dcterms:created xsi:type="dcterms:W3CDTF">2020-03-26T15:56:24Z</dcterms:created>
  <dcterms:modified xsi:type="dcterms:W3CDTF">2020-03-29T23:30:58Z</dcterms:modified>
</cp:coreProperties>
</file>