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9" r:id="rId2"/>
    <p:sldId id="261" r:id="rId3"/>
    <p:sldId id="272" r:id="rId4"/>
    <p:sldId id="273" r:id="rId5"/>
    <p:sldId id="274" r:id="rId6"/>
    <p:sldId id="275" r:id="rId7"/>
    <p:sldId id="280" r:id="rId8"/>
    <p:sldId id="281" r:id="rId9"/>
    <p:sldId id="283" r:id="rId10"/>
    <p:sldId id="282" r:id="rId11"/>
    <p:sldId id="277" r:id="rId12"/>
    <p:sldId id="286" r:id="rId13"/>
    <p:sldId id="284" r:id="rId14"/>
    <p:sldId id="285" r:id="rId15"/>
    <p:sldId id="278" r:id="rId16"/>
    <p:sldId id="279" r:id="rId17"/>
    <p:sldId id="262" r:id="rId18"/>
    <p:sldId id="263" r:id="rId19"/>
    <p:sldId id="267" r:id="rId20"/>
    <p:sldId id="269" r:id="rId21"/>
    <p:sldId id="27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2832F5-EA01-48E5-B403-87E193F50680}">
          <p14:sldIdLst>
            <p14:sldId id="259"/>
          </p14:sldIdLst>
        </p14:section>
        <p14:section name="Vue d’ensemble du projet" id="{087866C3-7028-482C-8D34-6BF5363FBD75}">
          <p14:sldIdLst>
            <p14:sldId id="261"/>
            <p14:sldId id="272"/>
            <p14:sldId id="273"/>
            <p14:sldId id="274"/>
            <p14:sldId id="275"/>
            <p14:sldId id="280"/>
            <p14:sldId id="281"/>
            <p14:sldId id="283"/>
            <p14:sldId id="282"/>
            <p14:sldId id="277"/>
            <p14:sldId id="286"/>
            <p14:sldId id="284"/>
            <p14:sldId id="285"/>
            <p14:sldId id="278"/>
            <p14:sldId id="279"/>
          </p14:sldIdLst>
        </p14:section>
        <p14:section name="Mise à jour de l’état" id="{521DEF98-8796-4632-831A-16252E9A6054}">
          <p14:sldIdLst>
            <p14:sldId id="262"/>
            <p14:sldId id="263"/>
          </p14:sldIdLst>
        </p14:section>
        <p14:section name="Étapes suivantes et éléments d’action" id="{C24C98EC-938D-4034-8DB8-5E8DBF16E3CB}">
          <p14:sldIdLst>
            <p14:sldId id="267"/>
          </p14:sldIdLst>
        </p14:section>
        <p14:section name="Annexe" id="{E35CCD6A-2288-476E-BC93-C75323AE1F32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35" autoAdjust="0"/>
    <p:restoredTop sz="88151" autoAdjust="0"/>
  </p:normalViewPr>
  <p:slideViewPr>
    <p:cSldViewPr>
      <p:cViewPr>
        <p:scale>
          <a:sx n="100" d="100"/>
          <a:sy n="100" d="100"/>
        </p:scale>
        <p:origin x="-1116" y="58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724506C0-3FFE-45A5-803D-9F4FC5464A70}" type="datetimeFigureOut">
              <a:t>06/06/2020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F8646707-6BBD-41A9-B4DF-0C76A73A2D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57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fournir les mises à jour des jalons</a:t>
            </a:r>
            <a:r>
              <a:rPr lang="fr-FR" baseline="0" dirty="0" smtClean="0"/>
              <a:t> d’un projet.</a:t>
            </a:r>
            <a:endParaRPr lang="fr-FR" dirty="0" smtClean="0"/>
          </a:p>
          <a:p>
            <a:endParaRPr lang="fr-FR" baseline="0" dirty="0" smtClean="0"/>
          </a:p>
          <a:p>
            <a:pPr lvl="0"/>
            <a:r>
              <a:rPr lang="fr-FR" sz="1000" b="1" dirty="0" smtClean="0"/>
              <a:t>Sections</a:t>
            </a:r>
            <a:endParaRPr lang="fr-FR" sz="1000" b="0" dirty="0" smtClean="0"/>
          </a:p>
          <a:p>
            <a:pPr lvl="0"/>
            <a:r>
              <a:rPr lang="fr-FR" sz="1000" b="0" dirty="0" smtClean="0"/>
              <a:t>Cliquez avec le bouton droit sur une diapositive pour ajouter des sections.</a:t>
            </a:r>
            <a:r>
              <a:rPr lang="fr-FR" sz="1000" b="0" baseline="0" dirty="0" smtClean="0"/>
              <a:t> Les sections permettent d’organiser les diapositives et facilitent la collaboration entre plusieurs auteurs.</a:t>
            </a:r>
            <a:endParaRPr lang="fr-FR" sz="1000" b="0" dirty="0" smtClean="0"/>
          </a:p>
          <a:p>
            <a:pPr lvl="0"/>
            <a:endParaRPr lang="fr-FR" sz="1000" b="1" dirty="0" smtClean="0"/>
          </a:p>
          <a:p>
            <a:pPr lvl="0"/>
            <a:r>
              <a:rPr lang="fr-FR" sz="1000" b="1" dirty="0" smtClean="0"/>
              <a:t>Notes</a:t>
            </a:r>
          </a:p>
          <a:p>
            <a:pPr lvl="0"/>
            <a:r>
              <a:rPr lang="fr-FR" sz="1000" dirty="0" smtClean="0"/>
              <a:t>Utilisez la section Notes pour les notes de présentation ou pour fournir des informations  supplémentaires à l’audience.</a:t>
            </a:r>
            <a:r>
              <a:rPr lang="fr-FR" sz="10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0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000" dirty="0" smtClean="0"/>
          </a:p>
          <a:p>
            <a:pPr lvl="0">
              <a:buFontTx/>
              <a:buNone/>
            </a:pPr>
            <a:r>
              <a:rPr lang="fr-FR" sz="10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000" dirty="0" smtClean="0"/>
              <a:t>Faites tout particulièrement attention aux diagrammes, graphiques et zones de texte.</a:t>
            </a:r>
            <a:r>
              <a:rPr lang="fr-FR" sz="1000" baseline="0" dirty="0" smtClean="0"/>
              <a:t> </a:t>
            </a:r>
            <a:endParaRPr lang="fr-FR" sz="1000" dirty="0" smtClean="0"/>
          </a:p>
          <a:p>
            <a:pPr lvl="0"/>
            <a:r>
              <a:rPr lang="fr-FR" sz="1000" dirty="0" smtClean="0"/>
              <a:t>Tenez compte du fait que les participants imprimeront la présentation en noir et blanc ou </a:t>
            </a:r>
            <a:r>
              <a:rPr lang="fr-FR" sz="1000" dirty="0" err="1" smtClean="0"/>
              <a:t>nuances de gris</a:t>
            </a:r>
            <a:r>
              <a:rPr lang="fr-FR" sz="1000" dirty="0" smtClean="0"/>
              <a:t>. Effectuez un test d’impression pour vérifier que vos couleurs s’impriment correctement en noir et blanc intégral et </a:t>
            </a:r>
            <a:r>
              <a:rPr lang="fr-FR" sz="1000" dirty="0" err="1" smtClean="0"/>
              <a:t>nuances de gris</a:t>
            </a:r>
            <a:r>
              <a:rPr lang="fr-FR" sz="1000" dirty="0" smtClean="0"/>
              <a:t>.</a:t>
            </a:r>
          </a:p>
          <a:p>
            <a:pPr lvl="0">
              <a:buFontTx/>
              <a:buNone/>
            </a:pPr>
            <a:endParaRPr lang="fr-FR" sz="1000" dirty="0" smtClean="0"/>
          </a:p>
          <a:p>
            <a:pPr lvl="0">
              <a:buFontTx/>
              <a:buNone/>
            </a:pPr>
            <a:r>
              <a:rPr lang="fr-FR" sz="1000" b="1" dirty="0" smtClean="0"/>
              <a:t>Graphiques, tableaux et diagrammes</a:t>
            </a:r>
          </a:p>
          <a:p>
            <a:pPr lvl="0"/>
            <a:r>
              <a:rPr lang="fr-FR" sz="10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000" dirty="0" smtClean="0"/>
              <a:t>Ajoutez une légende pour tous les diagrammes et tableaux.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quoi porte ce</a:t>
            </a:r>
            <a:r>
              <a:rPr lang="fr-FR" baseline="0" dirty="0" smtClean="0"/>
              <a:t> projet ?</a:t>
            </a:r>
          </a:p>
          <a:p>
            <a:r>
              <a:rPr lang="fr-FR" dirty="0" smtClean="0"/>
              <a:t>Définir</a:t>
            </a:r>
            <a:r>
              <a:rPr lang="fr-FR" baseline="0" dirty="0" smtClean="0"/>
              <a:t> l’objectif de ce projet</a:t>
            </a:r>
          </a:p>
          <a:p>
            <a:pPr lvl="1"/>
            <a:r>
              <a:rPr lang="fr-FR" dirty="0" smtClean="0"/>
              <a:t>Ce projet est-il identique à des projets précédents ou s’agit-il d’un nouveau projet ?</a:t>
            </a:r>
          </a:p>
          <a:p>
            <a:r>
              <a:rPr lang="fr-FR" baseline="0" dirty="0" smtClean="0"/>
              <a:t>Définir la portée de ce projet</a:t>
            </a:r>
          </a:p>
          <a:p>
            <a:pPr lvl="1"/>
            <a:r>
              <a:rPr lang="fr-FR" baseline="0" dirty="0" smtClean="0"/>
              <a:t>Ce projet est-il indépendant ou lié à d’autres projets ?</a:t>
            </a:r>
          </a:p>
          <a:p>
            <a:pPr lvl="0"/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fr-FR" dirty="0" smtClean="0"/>
              <a:t>* Si l’un de</a:t>
            </a:r>
            <a:r>
              <a:rPr lang="fr-FR" baseline="0" dirty="0" smtClean="0"/>
              <a:t> ces problèmes ont provoqué un retard ou doivent être abordés plus en détail, ajoutez des informations dans la diapositive suivante.</a:t>
            </a:r>
          </a:p>
          <a:p>
            <a:pPr>
              <a:buFont typeface="Arial" charset="0"/>
              <a:buNone/>
            </a:pP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Dupliquez cette diapositive si nécessaire en présence de plusieurs problèmes.</a:t>
            </a:r>
          </a:p>
          <a:p>
            <a:r>
              <a:rPr lang="fr-FR" dirty="0" smtClean="0"/>
              <a:t>Cette diapositive et les diapositives associées</a:t>
            </a:r>
            <a:r>
              <a:rPr lang="fr-FR" baseline="0" dirty="0" smtClean="0"/>
              <a:t> peuvent être déplacés dans l’annexe ou masqués, si nécessaire.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Préparez des diapositives pour l’annexe dans</a:t>
            </a:r>
            <a:r>
              <a:rPr lang="fr-FR" baseline="0" dirty="0" smtClean="0"/>
              <a:t> le cas où d’autres diapositives ou informations seraient nécessaires. L’annexe peut également s’avérer utile en cas de distribution ultérieure de la présentation.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fr-FR">
                <a:latin typeface="Georgia" pitchFamily="18" charset="0"/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fr-FR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/>
              <a:t>Cliquez sur modifier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fr-FR" sz="3600" b="0" cap="none">
                <a:latin typeface="Georgia" pitchFamily="18" charset="0"/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fr-FR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fr-FR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fr-FR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fr-FR" sz="1800">
                <a:latin typeface="Georgia" pitchFamily="18" charset="0"/>
              </a:defRPr>
            </a:lvl2pPr>
            <a:lvl3pPr eaLnBrk="1" latinLnBrk="0" hangingPunct="1">
              <a:defRPr kumimoji="0" lang="fr-FR" sz="2000">
                <a:latin typeface="Georgia" pitchFamily="18" charset="0"/>
              </a:defRPr>
            </a:lvl3pPr>
            <a:lvl4pPr eaLnBrk="1" latinLnBrk="0" hangingPunct="1">
              <a:defRPr kumimoji="0" lang="fr-FR" sz="2000">
                <a:latin typeface="Georgia" pitchFamily="18" charset="0"/>
              </a:defRPr>
            </a:lvl4pPr>
            <a:lvl5pPr eaLnBrk="1" latinLnBrk="0" hangingPunct="1">
              <a:defRPr kumimoji="0" lang="fr-FR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fr-FR" sz="20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fr-FR" sz="2000"/>
            </a:lvl1pPr>
            <a:lvl2pPr eaLnBrk="1" latinLnBrk="0" hangingPunct="1">
              <a:defRPr kumimoji="0" lang="fr-FR" sz="1800"/>
            </a:lvl2pPr>
            <a:lvl3pPr eaLnBrk="1" latinLnBrk="0" hangingPunct="1">
              <a:defRPr kumimoji="0" lang="fr-FR" sz="1600"/>
            </a:lvl3pPr>
            <a:lvl4pPr eaLnBrk="1" latinLnBrk="0" hangingPunct="1">
              <a:defRPr kumimoji="0" lang="fr-FR" sz="1400"/>
            </a:lvl4pPr>
            <a:lvl5pPr eaLnBrk="1" latinLnBrk="0" hangingPunct="1">
              <a:defRPr kumimoji="0" lang="fr-FR" sz="14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fr-FR" sz="20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fr-FR" sz="2000"/>
            </a:lvl1pPr>
            <a:lvl2pPr eaLnBrk="1" latinLnBrk="0" hangingPunct="1">
              <a:defRPr kumimoji="0" lang="fr-FR" sz="1800"/>
            </a:lvl2pPr>
            <a:lvl3pPr eaLnBrk="1" latinLnBrk="0" hangingPunct="1">
              <a:defRPr kumimoji="0" lang="fr-FR" sz="1600"/>
            </a:lvl3pPr>
            <a:lvl4pPr eaLnBrk="1" latinLnBrk="0" hangingPunct="1">
              <a:defRPr kumimoji="0" lang="fr-FR" sz="1400"/>
            </a:lvl4pPr>
            <a:lvl5pPr eaLnBrk="1" latinLnBrk="0" hangingPunct="1">
              <a:defRPr kumimoji="0" lang="fr-FR" sz="14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fr-FR" sz="2800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4000"/>
            <a:lum/>
          </a:blip>
          <a:srcRect/>
          <a:stretch>
            <a:fillRect l="2000" t="7000" r="6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06/06/2020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‹N°›</a:t>
            </a:fld>
            <a:endParaRPr kumimoji="0"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4413885"/>
            <a:ext cx="9036496" cy="1297667"/>
          </a:xfrm>
        </p:spPr>
        <p:txBody>
          <a:bodyPr>
            <a:normAutofit/>
          </a:bodyPr>
          <a:lstStyle/>
          <a:p>
            <a:pPr algn="ctr"/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6732240" y="5949280"/>
            <a:ext cx="2088232" cy="5033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2967335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Système d’Alerte Précoce (SAP)</a:t>
            </a:r>
          </a:p>
          <a:p>
            <a:pPr algn="ctr"/>
            <a:endParaRPr lang="fr-FR" sz="4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CSG3</a:t>
            </a:r>
            <a:endParaRPr lang="fr-FR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altLang="en-US" dirty="0" smtClean="0"/>
              <a:t/>
            </a:r>
            <a:br>
              <a:rPr lang="fr-FR" altLang="en-US" dirty="0" smtClean="0"/>
            </a:br>
            <a:r>
              <a:rPr lang="fr-FR" altLang="en-US" dirty="0" smtClean="0"/>
              <a:t>Cas d‘utilisations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560840" cy="4896544"/>
          </a:xfrm>
        </p:spPr>
      </p:pic>
    </p:spTree>
    <p:extLst>
      <p:ext uri="{BB962C8B-B14F-4D97-AF65-F5344CB8AC3E}">
        <p14:creationId xmlns:p14="http://schemas.microsoft.com/office/powerpoint/2010/main" val="2783815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Répartition </a:t>
            </a:r>
            <a:r>
              <a:rPr lang="fr-FR" dirty="0"/>
              <a:t>des </a:t>
            </a:r>
            <a:r>
              <a:rPr lang="fr-FR" dirty="0" smtClean="0"/>
              <a:t>taches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Etudiant 1 :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C:\Users\famille\Downloads\PHOTO-2020-05-12-16-14-56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35622"/>
            <a:ext cx="3240360" cy="52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691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altLang="en-US" dirty="0"/>
              <a:t>- Déclencher les organes de signalisations sur chacun des nœuds du réseau de capteur</a:t>
            </a:r>
          </a:p>
          <a:p>
            <a:pPr lvl="1"/>
            <a:r>
              <a:rPr lang="fr-FR" altLang="en-US" dirty="0"/>
              <a:t>- IHM Supervision permettant le contrôle unitaire des nœuds sismique.</a:t>
            </a:r>
          </a:p>
          <a:p>
            <a:pPr lvl="1"/>
            <a:r>
              <a:rPr lang="fr-FR" altLang="en-US" dirty="0"/>
              <a:t>- Récupération des valeurs clefs de Etudiant 2 et les inscrire dans Bdd1 et Bdd2</a:t>
            </a:r>
          </a:p>
          <a:p>
            <a:pPr lvl="1"/>
            <a:r>
              <a:rPr lang="fr-FR" altLang="en-US" dirty="0"/>
              <a:t> - Visualisation graphique des valeurs (Web/</a:t>
            </a:r>
            <a:r>
              <a:rPr lang="fr-FR" altLang="en-US" dirty="0" err="1"/>
              <a:t>Qt</a:t>
            </a:r>
            <a:r>
              <a:rPr lang="fr-FR" altLang="en-US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644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Etudiant 2 :</a:t>
            </a:r>
          </a:p>
          <a:p>
            <a:pPr lvl="1"/>
            <a:r>
              <a:rPr lang="fr-FR" altLang="en-US" dirty="0"/>
              <a:t>- Récupérer les valeurs du/des capteurs sismiques.(dans notre cas se sera un accéléromètre</a:t>
            </a:r>
            <a:r>
              <a:rPr lang="fr-FR" altLang="en-US" dirty="0" smtClean="0"/>
              <a:t>)</a:t>
            </a:r>
          </a:p>
          <a:p>
            <a:pPr lvl="1"/>
            <a:r>
              <a:rPr lang="fr-FR" altLang="en-US" dirty="0"/>
              <a:t>- S’assurer de la bonne détection d’une onde P.</a:t>
            </a:r>
          </a:p>
          <a:p>
            <a:pPr lvl="1"/>
            <a:r>
              <a:rPr lang="fr-FR" altLang="en-US" dirty="0" smtClean="0"/>
              <a:t>- </a:t>
            </a:r>
            <a:r>
              <a:rPr lang="fr-FR" altLang="en-US" dirty="0"/>
              <a:t>Émettre les valeurs clefs à mémoriser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813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Etudiant 3:</a:t>
            </a:r>
          </a:p>
          <a:p>
            <a:pPr lvl="1"/>
            <a:r>
              <a:rPr lang="fr-FR" altLang="en-US" dirty="0"/>
              <a:t> - IHM Supervision permettant la simulation séisme.</a:t>
            </a:r>
          </a:p>
          <a:p>
            <a:pPr lvl="1"/>
            <a:r>
              <a:rPr lang="fr-FR" altLang="en-US" dirty="0"/>
              <a:t>- Séquenceur séisme.</a:t>
            </a:r>
          </a:p>
          <a:p>
            <a:pPr lvl="1"/>
            <a:r>
              <a:rPr lang="fr-FR" altLang="en-US" dirty="0"/>
              <a:t>- Sauvegarde des cas de déclenchement des organes de signalisation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6935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Planning :</a:t>
            </a:r>
          </a:p>
          <a:p>
            <a:r>
              <a:rPr lang="fr-FR" altLang="en-US" dirty="0"/>
              <a:t>Début: 10/02/2020  </a:t>
            </a:r>
            <a:r>
              <a:rPr lang="fr-FR" altLang="en-US" dirty="0" smtClean="0"/>
              <a:t>Fin: 06/06/2020</a:t>
            </a:r>
          </a:p>
          <a:p>
            <a:r>
              <a:rPr lang="fr-FR" altLang="en-US" dirty="0" smtClean="0"/>
              <a:t>De nombreuses grèves et une crise sanitaire ont fait que le  planning a été fortement altéré (ci-contre le planning qui devait être suivi)</a:t>
            </a:r>
          </a:p>
          <a:p>
            <a:endParaRPr lang="fr-FR" altLang="en-US" dirty="0"/>
          </a:p>
          <a:p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040"/>
            <a:ext cx="9144000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6715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mtClean="0"/>
              <a:t>(Atteintes </a:t>
            </a:r>
            <a:r>
              <a:rPr lang="fr-FR" dirty="0"/>
              <a:t>des objectifs du point de </a:t>
            </a:r>
            <a:r>
              <a:rPr lang="fr-FR"/>
              <a:t>vue </a:t>
            </a:r>
            <a:r>
              <a:rPr lang="fr-FR" smtClean="0"/>
              <a:t>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N’ayant jamais eu d’entretien avec les clients je ne peux remplir cette rubrique mais je souhaite quand même la garder car je la trouve très intéressante.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019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914400"/>
            <a:ext cx="9144000" cy="914400"/>
          </a:xfrm>
        </p:spPr>
        <p:txBody>
          <a:bodyPr/>
          <a:lstStyle/>
          <a:p>
            <a:pPr algn="ctr"/>
            <a:r>
              <a:rPr lang="fr-FR" dirty="0"/>
              <a:t>État actuel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Quel </a:t>
            </a:r>
            <a:r>
              <a:rPr lang="fr-FR" dirty="0"/>
              <a:t>est l’état d’avancement depuis </a:t>
            </a:r>
            <a:r>
              <a:rPr lang="fr-FR" dirty="0" smtClean="0"/>
              <a:t>la revue précédente ?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smtClean="0">
                <a:solidFill>
                  <a:srgbClr val="FF0000"/>
                </a:solidFill>
              </a:rPr>
              <a:t>Depuis la revue 1, de mon point de vue les choses ont beaucoup avancée car entre la revue et aujourd’hui ma vision du projet à complètement changé et des choses que je n’imaginais même pas réalisable s’avère aujourd’hui </a:t>
            </a:r>
            <a:r>
              <a:rPr lang="fr-FR" dirty="0" smtClean="0">
                <a:solidFill>
                  <a:srgbClr val="FF0000"/>
                </a:solidFill>
              </a:rPr>
              <a:t>possible.</a:t>
            </a:r>
          </a:p>
          <a:p>
            <a:pPr lvl="1"/>
            <a:r>
              <a:rPr lang="fr-FR" sz="2100" dirty="0" smtClean="0"/>
              <a:t>Quelles </a:t>
            </a:r>
            <a:r>
              <a:rPr lang="fr-FR" sz="2100" dirty="0"/>
              <a:t>tâches ont été </a:t>
            </a:r>
            <a:r>
              <a:rPr lang="fr-FR" sz="2100" dirty="0" smtClean="0"/>
              <a:t>achevées par l’étudiant 1</a:t>
            </a:r>
            <a:r>
              <a:rPr lang="fr-FR" sz="2100" dirty="0"/>
              <a:t> </a:t>
            </a:r>
            <a:r>
              <a:rPr lang="fr-FR" sz="2100" dirty="0" smtClean="0"/>
              <a:t>?</a:t>
            </a:r>
          </a:p>
          <a:p>
            <a:pPr marL="914400" lvl="2" indent="0"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Les tâches que j’ai achevé sont les 2 premières énoncé </a:t>
            </a:r>
            <a:r>
              <a:rPr lang="fr-FR" sz="1800" dirty="0" smtClean="0">
                <a:solidFill>
                  <a:srgbClr val="FF0000"/>
                </a:solidFill>
              </a:rPr>
              <a:t>précédemment. </a:t>
            </a:r>
            <a:r>
              <a:rPr lang="fr-FR" sz="1800" dirty="0" smtClean="0">
                <a:solidFill>
                  <a:srgbClr val="FF0000"/>
                </a:solidFill>
              </a:rPr>
              <a:t>La 3</a:t>
            </a:r>
            <a:r>
              <a:rPr lang="fr-FR" sz="1800" baseline="30000" dirty="0" smtClean="0">
                <a:solidFill>
                  <a:srgbClr val="FF0000"/>
                </a:solidFill>
              </a:rPr>
              <a:t>ème</a:t>
            </a:r>
            <a:r>
              <a:rPr lang="fr-FR" sz="1800" dirty="0" smtClean="0">
                <a:solidFill>
                  <a:srgbClr val="FF0000"/>
                </a:solidFill>
              </a:rPr>
              <a:t> elle n’a pas été achevé par manque de ressource et la 4</a:t>
            </a:r>
            <a:r>
              <a:rPr lang="fr-FR" sz="1800" baseline="30000" dirty="0" smtClean="0">
                <a:solidFill>
                  <a:srgbClr val="FF0000"/>
                </a:solidFill>
              </a:rPr>
              <a:t>ème</a:t>
            </a:r>
            <a:r>
              <a:rPr lang="fr-FR" sz="1800" dirty="0" smtClean="0">
                <a:solidFill>
                  <a:srgbClr val="FF0000"/>
                </a:solidFill>
              </a:rPr>
              <a:t> a été commencé.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Quels </a:t>
            </a:r>
            <a:r>
              <a:rPr lang="fr-FR" sz="2000" dirty="0"/>
              <a:t>problèmes ont été résolus </a:t>
            </a:r>
            <a:r>
              <a:rPr lang="fr-FR" sz="2000" dirty="0" smtClean="0"/>
              <a:t>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Le problème de contrôle à distance de la LED</a:t>
            </a:r>
            <a:endParaRPr lang="fr-FR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2200" dirty="0" smtClean="0"/>
              <a:t>Quels </a:t>
            </a:r>
            <a:r>
              <a:rPr lang="fr-FR" sz="2200" dirty="0"/>
              <a:t>nouveaux problèmes ont été soulevés ? </a:t>
            </a:r>
            <a:endParaRPr lang="fr-FR" sz="2200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Comment contrôler plusieurs LED </a:t>
            </a:r>
            <a:r>
              <a:rPr lang="fr-FR" sz="1800" dirty="0" smtClean="0">
                <a:solidFill>
                  <a:srgbClr val="FF0000"/>
                </a:solidFill>
              </a:rPr>
              <a:t>séparément et effectuer les graphiques des valeurs</a:t>
            </a:r>
            <a:endParaRPr lang="fr-FR" sz="1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914400"/>
          </a:xfrm>
        </p:spPr>
        <p:txBody>
          <a:bodyPr/>
          <a:lstStyle/>
          <a:p>
            <a:pPr algn="ctr"/>
            <a:r>
              <a:rPr lang="fr-FR" dirty="0"/>
              <a:t>Problèmes et résolutions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Description </a:t>
            </a:r>
            <a:r>
              <a:rPr lang="fr-FR" dirty="0"/>
              <a:t>du </a:t>
            </a:r>
            <a:r>
              <a:rPr lang="fr-FR" dirty="0" smtClean="0"/>
              <a:t>problème (au début du diaporama)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Comment le problème </a:t>
            </a:r>
            <a:r>
              <a:rPr lang="fr-FR" dirty="0" err="1"/>
              <a:t>a-t-il</a:t>
            </a:r>
            <a:r>
              <a:rPr lang="fr-FR" dirty="0"/>
              <a:t> été résolu 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Le problème n’a pas totalement été résolu car il manque des parties pour finaliser le projet.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/>
              <a:t>Quels ont été les impacts du problème sur le projet ?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solidFill>
                  <a:srgbClr val="FF0000"/>
                </a:solidFill>
              </a:rPr>
              <a:t>Retard</a:t>
            </a:r>
            <a:endParaRPr lang="fr-F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</a:rPr>
              <a:t>Coût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</a:rPr>
              <a:t>Autres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8291264" cy="914400"/>
          </a:xfrm>
        </p:spPr>
        <p:txBody>
          <a:bodyPr/>
          <a:lstStyle/>
          <a:p>
            <a:pPr algn="ctr"/>
            <a:r>
              <a:rPr lang="fr-FR" dirty="0" smtClean="0"/>
              <a:t>    </a:t>
            </a:r>
            <a:r>
              <a:rPr lang="fr-FR" dirty="0" smtClean="0"/>
              <a:t>(Prochaines étapes)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Quand </a:t>
            </a:r>
            <a:r>
              <a:rPr lang="fr-FR" dirty="0"/>
              <a:t>a lieu le jalon suivant </a:t>
            </a:r>
            <a:r>
              <a:rPr lang="fr-FR" dirty="0" smtClean="0"/>
              <a:t>?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Quels sont les livrables attendus ?</a:t>
            </a:r>
          </a:p>
          <a:p>
            <a:pPr>
              <a:lnSpc>
                <a:spcPct val="150000"/>
              </a:lnSpc>
            </a:pPr>
            <a:r>
              <a:rPr lang="fr-FR" dirty="0"/>
              <a:t>Problèmes et risques connus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Quelle est la barre de planning d’investigation pour ces problèmes ?</a:t>
            </a:r>
          </a:p>
          <a:p>
            <a:pPr>
              <a:lnSpc>
                <a:spcPct val="150000"/>
              </a:lnSpc>
            </a:pPr>
            <a:r>
              <a:rPr lang="fr-FR" dirty="0"/>
              <a:t>Quelles sont les étapes suivantes immédiates ?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914400"/>
          </a:xfrm>
        </p:spPr>
        <p:txBody>
          <a:bodyPr/>
          <a:lstStyle/>
          <a:p>
            <a:pPr algn="ctr"/>
            <a:r>
              <a:rPr lang="fr-FR" dirty="0" smtClean="0"/>
              <a:t>Présentation </a:t>
            </a:r>
            <a:r>
              <a:rPr lang="fr-FR" dirty="0"/>
              <a:t>du projet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844824"/>
            <a:ext cx="5328592" cy="4297363"/>
          </a:xfrm>
        </p:spPr>
        <p:txBody>
          <a:bodyPr>
            <a:normAutofit fontScale="92500"/>
          </a:bodyPr>
          <a:lstStyle/>
          <a:p>
            <a:endParaRPr lang="fr-FR" dirty="0" smtClean="0"/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Problème</a:t>
            </a:r>
          </a:p>
          <a:p>
            <a:r>
              <a:rPr lang="fr-FR" dirty="0"/>
              <a:t>O</a:t>
            </a:r>
            <a:r>
              <a:rPr lang="fr-FR" dirty="0" smtClean="0"/>
              <a:t>bjectif </a:t>
            </a:r>
          </a:p>
          <a:p>
            <a:r>
              <a:rPr lang="fr-FR" dirty="0" smtClean="0"/>
              <a:t>Vue d’ensemble</a:t>
            </a:r>
          </a:p>
          <a:p>
            <a:r>
              <a:rPr lang="fr-FR" dirty="0" smtClean="0"/>
              <a:t>UML du projet</a:t>
            </a:r>
          </a:p>
          <a:p>
            <a:r>
              <a:rPr lang="fr-FR" dirty="0" smtClean="0"/>
              <a:t>Répartition des taches</a:t>
            </a:r>
          </a:p>
          <a:p>
            <a:r>
              <a:rPr lang="fr-FR" dirty="0" smtClean="0"/>
              <a:t>Planification</a:t>
            </a:r>
          </a:p>
          <a:p>
            <a:r>
              <a:rPr lang="fr-FR" dirty="0" smtClean="0"/>
              <a:t>Atteintes des objectifs du point de vue client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60425"/>
            <a:ext cx="2808312" cy="28208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Annexe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Annexe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Budget : 400 euros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Nombre d’étudiants : 3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Spécialité : IR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N° du projet : CSG3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Professeur responsable : Mr BARREAU Pascal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Session : 2020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Client : EDF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7200800" cy="3600400"/>
          </a:xfrm>
        </p:spPr>
      </p:pic>
    </p:spTree>
    <p:extLst>
      <p:ext uri="{BB962C8B-B14F-4D97-AF65-F5344CB8AC3E}">
        <p14:creationId xmlns:p14="http://schemas.microsoft.com/office/powerpoint/2010/main" val="289383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Le site de production d’EDF dispose aujourd’hui d’une approche semi-automatique, où un intervenant humain déclenche les alarmes pour initier les évacuations des </a:t>
            </a:r>
            <a:r>
              <a:rPr lang="fr-FR" dirty="0" smtClean="0"/>
              <a:t>bâtiments.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0817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Proposer une automatisation complète de la procédure en place en s’appuyant sur un système d’alertes sismiques à développer.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65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Vue d’ensemble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79"/>
            <a:ext cx="8229600" cy="377728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1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79"/>
            <a:ext cx="8229600" cy="36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008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6896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UML du projet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734072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altLang="en-US" dirty="0" smtClean="0"/>
              <a:t/>
            </a:r>
            <a:br>
              <a:rPr lang="fr-FR" altLang="en-US" dirty="0" smtClean="0"/>
            </a:br>
            <a:r>
              <a:rPr lang="fr-FR" altLang="en-US" dirty="0" smtClean="0"/>
              <a:t>Diagramme </a:t>
            </a:r>
            <a:r>
              <a:rPr lang="fr-FR" altLang="en-US" dirty="0"/>
              <a:t>de </a:t>
            </a:r>
            <a:r>
              <a:rPr lang="fr-FR" altLang="en-US" dirty="0" smtClean="0"/>
              <a:t>déploiement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8352928" cy="3672408"/>
          </a:xfrm>
        </p:spPr>
      </p:pic>
    </p:spTree>
    <p:extLst>
      <p:ext uri="{BB962C8B-B14F-4D97-AF65-F5344CB8AC3E}">
        <p14:creationId xmlns:p14="http://schemas.microsoft.com/office/powerpoint/2010/main" val="856957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altLang="en-US" dirty="0" smtClean="0"/>
              <a:t/>
            </a:r>
            <a:br>
              <a:rPr lang="fr-FR" altLang="en-US" dirty="0" smtClean="0"/>
            </a:br>
            <a:r>
              <a:rPr lang="fr-FR" altLang="en-US" dirty="0" smtClean="0"/>
              <a:t>Cas d‘utilisations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056784" cy="4320480"/>
          </a:xfrm>
        </p:spPr>
      </p:pic>
    </p:spTree>
    <p:extLst>
      <p:ext uri="{BB962C8B-B14F-4D97-AF65-F5344CB8AC3E}">
        <p14:creationId xmlns:p14="http://schemas.microsoft.com/office/powerpoint/2010/main" val="3263757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Rapport d'état du proj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655</Words>
  <Application>Microsoft Office PowerPoint</Application>
  <PresentationFormat>Affichage à l'écran (4:3)</PresentationFormat>
  <Paragraphs>116</Paragraphs>
  <Slides>21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Rapport d'état du projet</vt:lpstr>
      <vt:lpstr>Présentation PowerPoint</vt:lpstr>
      <vt:lpstr>Présentation du projet</vt:lpstr>
      <vt:lpstr>Introduction</vt:lpstr>
      <vt:lpstr> Problème</vt:lpstr>
      <vt:lpstr> Objectif</vt:lpstr>
      <vt:lpstr> Vue d’ensemble</vt:lpstr>
      <vt:lpstr>UML du projet</vt:lpstr>
      <vt:lpstr> Diagramme de déploiement</vt:lpstr>
      <vt:lpstr> Cas d‘utilisations</vt:lpstr>
      <vt:lpstr> Cas d‘utilisations</vt:lpstr>
      <vt:lpstr>Répartition des taches</vt:lpstr>
      <vt:lpstr>Présentation PowerPoint</vt:lpstr>
      <vt:lpstr>Présentation PowerPoint</vt:lpstr>
      <vt:lpstr>Présentation PowerPoint</vt:lpstr>
      <vt:lpstr>Planification</vt:lpstr>
      <vt:lpstr>(Atteintes des objectifs du point de vue client)</vt:lpstr>
      <vt:lpstr>État actuel</vt:lpstr>
      <vt:lpstr>Problèmes et résolutions</vt:lpstr>
      <vt:lpstr>    (Prochaines étapes)</vt:lpstr>
      <vt:lpstr>Annexe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2020-04-05T17:58:36Z</dcterms:created>
  <dcterms:modified xsi:type="dcterms:W3CDTF">2020-06-06T05:15:20Z</dcterms:modified>
</cp:coreProperties>
</file>