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72" r:id="rId4"/>
    <p:sldId id="273" r:id="rId5"/>
    <p:sldId id="274" r:id="rId6"/>
    <p:sldId id="275" r:id="rId7"/>
    <p:sldId id="280" r:id="rId8"/>
    <p:sldId id="281" r:id="rId9"/>
    <p:sldId id="283" r:id="rId10"/>
    <p:sldId id="282" r:id="rId11"/>
    <p:sldId id="277" r:id="rId12"/>
    <p:sldId id="278" r:id="rId13"/>
    <p:sldId id="279" r:id="rId14"/>
    <p:sldId id="262" r:id="rId15"/>
    <p:sldId id="263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2832F5-EA01-48E5-B403-87E193F50680}">
          <p14:sldIdLst>
            <p14:sldId id="259"/>
          </p14:sldIdLst>
        </p14:section>
        <p14:section name="Vue d’ensemble du projet" id="{087866C3-7028-482C-8D34-6BF5363FBD75}">
          <p14:sldIdLst>
            <p14:sldId id="261"/>
            <p14:sldId id="272"/>
            <p14:sldId id="273"/>
            <p14:sldId id="274"/>
            <p14:sldId id="275"/>
            <p14:sldId id="280"/>
            <p14:sldId id="281"/>
            <p14:sldId id="283"/>
            <p14:sldId id="282"/>
            <p14:sldId id="277"/>
            <p14:sldId id="278"/>
            <p14:sldId id="279"/>
          </p14:sldIdLst>
        </p14:section>
        <p14:section name="Mise à jour de l’état" id="{521DEF98-8796-4632-831A-16252E9A6054}">
          <p14:sldIdLst>
            <p14:sldId id="262"/>
            <p14:sldId id="263"/>
          </p14:sldIdLst>
        </p14:section>
        <p14:section name="Étapes suivantes et éléments d’action" id="{C24C98EC-938D-4034-8DB8-5E8DBF16E3CB}">
          <p14:sldIdLst>
            <p14:sldId id="267"/>
          </p14:sldIdLst>
        </p14:section>
        <p14:section name="Annexe" id="{E35CCD6A-2288-476E-BC93-C75323AE1F32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51" autoAdjust="0"/>
  </p:normalViewPr>
  <p:slideViewPr>
    <p:cSldViewPr>
      <p:cViewPr varScale="1">
        <p:scale>
          <a:sx n="35" d="100"/>
          <a:sy n="35" d="100"/>
        </p:scale>
        <p:origin x="-84" y="-7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724506C0-3FFE-45A5-803D-9F4FC5464A70}" type="datetimeFigureOut">
              <a:t>17/04/2020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F8646707-6BBD-41A9-B4DF-0C76A73A2D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7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fournir les mises à jour des jalons</a:t>
            </a:r>
            <a:r>
              <a:rPr lang="fr-FR" baseline="0" dirty="0" smtClean="0"/>
              <a:t> d’un projet.</a:t>
            </a:r>
            <a:endParaRPr lang="fr-FR" dirty="0" smtClean="0"/>
          </a:p>
          <a:p>
            <a:endParaRPr lang="fr-FR" baseline="0" dirty="0" smtClean="0"/>
          </a:p>
          <a:p>
            <a:pPr lvl="0"/>
            <a:r>
              <a:rPr lang="fr-FR" sz="1000" b="1" dirty="0" smtClean="0"/>
              <a:t>Sections</a:t>
            </a:r>
            <a:endParaRPr lang="fr-FR" sz="1000" b="0" dirty="0" smtClean="0"/>
          </a:p>
          <a:p>
            <a:pPr lvl="0"/>
            <a:r>
              <a:rPr lang="fr-FR" sz="1000" b="0" dirty="0" smtClean="0"/>
              <a:t>Cliquez avec le bouton droit sur une diapositive pour ajouter des sections.</a:t>
            </a:r>
            <a:r>
              <a:rPr lang="fr-FR" sz="1000" b="0" baseline="0" dirty="0" smtClean="0"/>
              <a:t> Les sections permettent d’organiser les diapositives et facilitent la collaboration entre plusieurs auteurs.</a:t>
            </a:r>
            <a:endParaRPr lang="fr-FR" sz="1000" b="0" dirty="0" smtClean="0"/>
          </a:p>
          <a:p>
            <a:pPr lvl="0"/>
            <a:endParaRPr lang="fr-FR" sz="1000" b="1" dirty="0" smtClean="0"/>
          </a:p>
          <a:p>
            <a:pPr lvl="0"/>
            <a:r>
              <a:rPr lang="fr-FR" sz="1000" b="1" dirty="0" smtClean="0"/>
              <a:t>Notes</a:t>
            </a:r>
          </a:p>
          <a:p>
            <a:pPr lvl="0"/>
            <a:r>
              <a:rPr lang="fr-FR" sz="1000" dirty="0" smtClean="0"/>
              <a:t>Utilisez la section Notes pour les notes de présentation ou pour fournir des informations  supplémentaires à l’audience.</a:t>
            </a:r>
            <a:r>
              <a:rPr lang="fr-FR" sz="10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0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000" dirty="0" smtClean="0"/>
          </a:p>
          <a:p>
            <a:pPr lvl="0">
              <a:buFontTx/>
              <a:buNone/>
            </a:pPr>
            <a:r>
              <a:rPr lang="fr-FR" sz="10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000" dirty="0" smtClean="0"/>
              <a:t>Faites tout particulièrement attention aux diagrammes, graphiques et zones de texte.</a:t>
            </a:r>
            <a:r>
              <a:rPr lang="fr-FR" sz="1000" baseline="0" dirty="0" smtClean="0"/>
              <a:t> </a:t>
            </a:r>
            <a:endParaRPr lang="fr-FR" sz="1000" dirty="0" smtClean="0"/>
          </a:p>
          <a:p>
            <a:pPr lvl="0"/>
            <a:r>
              <a:rPr lang="fr-FR" sz="1000" dirty="0" smtClean="0"/>
              <a:t>Tenez compte du fait que les participants imprimeront la présentation en noir et blanc ou </a:t>
            </a:r>
            <a:r>
              <a:rPr lang="fr-FR" sz="1000" dirty="0" err="1" smtClean="0"/>
              <a:t>nuances de gris</a:t>
            </a:r>
            <a:r>
              <a:rPr lang="fr-FR" sz="1000" dirty="0" smtClean="0"/>
              <a:t>. Effectuez un test d’impression pour vérifier que vos couleurs s’impriment correctement en noir et blanc intégral et </a:t>
            </a:r>
            <a:r>
              <a:rPr lang="fr-FR" sz="1000" dirty="0" err="1" smtClean="0"/>
              <a:t>nuances de gris</a:t>
            </a:r>
            <a:r>
              <a:rPr lang="fr-FR" sz="1000" dirty="0" smtClean="0"/>
              <a:t>.</a:t>
            </a:r>
          </a:p>
          <a:p>
            <a:pPr lvl="0">
              <a:buFontTx/>
              <a:buNone/>
            </a:pPr>
            <a:endParaRPr lang="fr-FR" sz="1000" dirty="0" smtClean="0"/>
          </a:p>
          <a:p>
            <a:pPr lvl="0">
              <a:buFontTx/>
              <a:buNone/>
            </a:pPr>
            <a:r>
              <a:rPr lang="fr-FR" sz="1000" b="1" dirty="0" smtClean="0"/>
              <a:t>Graphiques, tableaux et diagrammes</a:t>
            </a:r>
          </a:p>
          <a:p>
            <a:pPr lvl="0"/>
            <a:r>
              <a:rPr lang="fr-FR" sz="10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000" dirty="0" smtClean="0"/>
              <a:t>Ajoutez une légende pour tous les diagrammes et tableaux.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quoi porte ce</a:t>
            </a:r>
            <a:r>
              <a:rPr lang="fr-FR" baseline="0" dirty="0" smtClean="0"/>
              <a:t> projet ?</a:t>
            </a:r>
          </a:p>
          <a:p>
            <a:r>
              <a:rPr lang="fr-FR" dirty="0" smtClean="0"/>
              <a:t>Définir</a:t>
            </a:r>
            <a:r>
              <a:rPr lang="fr-FR" baseline="0" dirty="0" smtClean="0"/>
              <a:t> l’objectif de ce projet</a:t>
            </a:r>
          </a:p>
          <a:p>
            <a:pPr lvl="1"/>
            <a:r>
              <a:rPr lang="fr-FR" dirty="0" smtClean="0"/>
              <a:t>Ce projet est-il identique à des projets précédents ou s’agit-il d’un nouveau projet ?</a:t>
            </a:r>
          </a:p>
          <a:p>
            <a:r>
              <a:rPr lang="fr-FR" baseline="0" dirty="0" smtClean="0"/>
              <a:t>Définir la portée de ce projet</a:t>
            </a:r>
          </a:p>
          <a:p>
            <a:pPr lvl="1"/>
            <a:r>
              <a:rPr lang="fr-FR" baseline="0" dirty="0" smtClean="0"/>
              <a:t>Ce projet est-il indépendant ou lié à d’autres projets ?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* Notez que cette diapositive n’est pas nécessaire pour les réunions hebdomadaires sur l’état du projet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fr-FR" dirty="0" smtClean="0"/>
              <a:t>* Si l’un de</a:t>
            </a:r>
            <a:r>
              <a:rPr lang="fr-FR" baseline="0" dirty="0" smtClean="0"/>
              <a:t> ces problèmes ont provoqué un retard ou doivent être abordés plus en détail, ajoutez des informations dans la diapositive suivante.</a:t>
            </a:r>
          </a:p>
          <a:p>
            <a:pPr>
              <a:buFont typeface="Arial" charset="0"/>
              <a:buNone/>
            </a:pP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Dupliquez cette diapositive si nécessaire en présence de plusieurs problèmes.</a:t>
            </a:r>
          </a:p>
          <a:p>
            <a:r>
              <a:rPr lang="fr-FR" dirty="0" smtClean="0"/>
              <a:t>Cette diapositive et les diapositives associées</a:t>
            </a:r>
            <a:r>
              <a:rPr lang="fr-FR" baseline="0" dirty="0" smtClean="0"/>
              <a:t> peuvent être déplacés dans l’annexe ou masqués, si nécessaire.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Préparez des diapositives pour l’annexe dans</a:t>
            </a:r>
            <a:r>
              <a:rPr lang="fr-FR" baseline="0" dirty="0" smtClean="0"/>
              <a:t> le cas où d’autres diapositives ou informations seraient nécessaires. L’annexe peut également s’avérer utile en cas de distribution ultérieure de la présentation.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fr-FR"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fr-FR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/>
              <a:t>Cliquez sur modifier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fr-FR" sz="3600" b="0" cap="none">
                <a:latin typeface="Georgia" pitchFamily="18" charset="0"/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fr-FR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fr-FR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fr-FR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fr-FR" sz="1800">
                <a:latin typeface="Georgia" pitchFamily="18" charset="0"/>
              </a:defRPr>
            </a:lvl2pPr>
            <a:lvl3pPr eaLnBrk="1" latinLnBrk="0" hangingPunct="1">
              <a:defRPr kumimoji="0" lang="fr-FR" sz="2000">
                <a:latin typeface="Georgia" pitchFamily="18" charset="0"/>
              </a:defRPr>
            </a:lvl3pPr>
            <a:lvl4pPr eaLnBrk="1" latinLnBrk="0" hangingPunct="1">
              <a:defRPr kumimoji="0" lang="fr-FR" sz="2000">
                <a:latin typeface="Georgia" pitchFamily="18" charset="0"/>
              </a:defRPr>
            </a:lvl4pPr>
            <a:lvl5pPr eaLnBrk="1" latinLnBrk="0" hangingPunct="1">
              <a:defRPr kumimoji="0" lang="fr-FR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fr-FR" sz="20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fr-FR" sz="2000"/>
            </a:lvl1pPr>
            <a:lvl2pPr eaLnBrk="1" latinLnBrk="0" hangingPunct="1">
              <a:defRPr kumimoji="0" lang="fr-FR" sz="1800"/>
            </a:lvl2pPr>
            <a:lvl3pPr eaLnBrk="1" latinLnBrk="0" hangingPunct="1">
              <a:defRPr kumimoji="0" lang="fr-FR" sz="1600"/>
            </a:lvl3pPr>
            <a:lvl4pPr eaLnBrk="1" latinLnBrk="0" hangingPunct="1">
              <a:defRPr kumimoji="0" lang="fr-FR" sz="1400"/>
            </a:lvl4pPr>
            <a:lvl5pPr eaLnBrk="1" latinLnBrk="0" hangingPunct="1">
              <a:defRPr kumimoji="0" lang="fr-FR" sz="14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fr-FR" sz="20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fr-FR" sz="2000"/>
            </a:lvl1pPr>
            <a:lvl2pPr eaLnBrk="1" latinLnBrk="0" hangingPunct="1">
              <a:defRPr kumimoji="0" lang="fr-FR" sz="1800"/>
            </a:lvl2pPr>
            <a:lvl3pPr eaLnBrk="1" latinLnBrk="0" hangingPunct="1">
              <a:defRPr kumimoji="0" lang="fr-FR" sz="1600"/>
            </a:lvl3pPr>
            <a:lvl4pPr eaLnBrk="1" latinLnBrk="0" hangingPunct="1">
              <a:defRPr kumimoji="0" lang="fr-FR" sz="1400"/>
            </a:lvl4pPr>
            <a:lvl5pPr eaLnBrk="1" latinLnBrk="0" hangingPunct="1">
              <a:defRPr kumimoji="0" lang="fr-FR" sz="14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fr-FR" sz="2800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4000"/>
            <a:lum/>
          </a:blip>
          <a:srcRect/>
          <a:stretch>
            <a:fillRect l="2000" t="7000" r="6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17/04/2020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‹N°›</a:t>
            </a:fld>
            <a:endParaRPr kumimoji="0"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4413885"/>
            <a:ext cx="9036496" cy="1297667"/>
          </a:xfrm>
        </p:spPr>
        <p:txBody>
          <a:bodyPr>
            <a:normAutofit/>
          </a:bodyPr>
          <a:lstStyle/>
          <a:p>
            <a:pPr algn="ctr"/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6732240" y="5949280"/>
            <a:ext cx="2088232" cy="503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2967335"/>
            <a:ext cx="9144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Système d’Alerte Précoce (SAP)</a:t>
            </a:r>
          </a:p>
          <a:p>
            <a:pPr algn="ctr"/>
            <a:endParaRPr lang="fr-FR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CSG3</a:t>
            </a:r>
            <a:endParaRPr lang="fr-FR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en-US" dirty="0"/>
              <a:t>Cas </a:t>
            </a:r>
            <a:r>
              <a:rPr lang="fr-FR" altLang="en-US" dirty="0" smtClean="0"/>
              <a:t>d‘utilisations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560840" cy="4896544"/>
          </a:xfrm>
        </p:spPr>
      </p:pic>
    </p:spTree>
    <p:extLst>
      <p:ext uri="{BB962C8B-B14F-4D97-AF65-F5344CB8AC3E}">
        <p14:creationId xmlns:p14="http://schemas.microsoft.com/office/powerpoint/2010/main" val="2783815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Répartition des </a:t>
            </a:r>
            <a:r>
              <a:rPr lang="fr-FR" dirty="0" smtClean="0"/>
              <a:t>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917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71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Atteintes des objectifs du point de vue </a:t>
            </a: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19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/>
              <a:t>État actuel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Quel </a:t>
            </a:r>
            <a:r>
              <a:rPr lang="fr-FR" dirty="0"/>
              <a:t>est l’état d’avancement depuis </a:t>
            </a:r>
            <a:r>
              <a:rPr lang="fr-FR" dirty="0" smtClean="0"/>
              <a:t>la revue précédente ?</a:t>
            </a:r>
            <a:endParaRPr lang="fr-FR" dirty="0"/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Quelles </a:t>
            </a:r>
            <a:r>
              <a:rPr lang="fr-FR" dirty="0"/>
              <a:t>tâches ont été achevées ?</a:t>
            </a:r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Quels </a:t>
            </a:r>
            <a:r>
              <a:rPr lang="fr-FR" dirty="0"/>
              <a:t>problèmes ont été résolus ?</a:t>
            </a:r>
          </a:p>
          <a:p>
            <a:pPr lvl="1">
              <a:lnSpc>
                <a:spcPct val="150000"/>
              </a:lnSpc>
            </a:pP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Quels </a:t>
            </a:r>
            <a:r>
              <a:rPr lang="fr-FR" dirty="0"/>
              <a:t>nouveaux problèmes ont été soulevés ? 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/>
              <a:t>Problèmes et résolutions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Description </a:t>
            </a:r>
            <a:r>
              <a:rPr lang="fr-FR" dirty="0"/>
              <a:t>du problème</a:t>
            </a:r>
          </a:p>
          <a:p>
            <a:pPr>
              <a:lnSpc>
                <a:spcPct val="150000"/>
              </a:lnSpc>
            </a:pPr>
            <a:r>
              <a:rPr lang="fr-FR" dirty="0"/>
              <a:t>Comment le problème </a:t>
            </a:r>
            <a:r>
              <a:rPr lang="fr-FR" dirty="0" err="1"/>
              <a:t>a-t-il</a:t>
            </a:r>
            <a:r>
              <a:rPr lang="fr-FR" dirty="0"/>
              <a:t> été résolu 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ont été les impacts du problème sur le projet ?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Retard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Coût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Autres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8291264" cy="914400"/>
          </a:xfrm>
        </p:spPr>
        <p:txBody>
          <a:bodyPr/>
          <a:lstStyle/>
          <a:p>
            <a:pPr algn="ctr"/>
            <a:r>
              <a:rPr lang="fr-FR" dirty="0" smtClean="0"/>
              <a:t>    Prochaines </a:t>
            </a:r>
            <a:r>
              <a:rPr lang="fr-FR" dirty="0"/>
              <a:t>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Quand </a:t>
            </a:r>
            <a:r>
              <a:rPr lang="fr-FR" dirty="0"/>
              <a:t>a lieu le jalon suivant ?</a:t>
            </a:r>
          </a:p>
          <a:p>
            <a:pPr>
              <a:lnSpc>
                <a:spcPct val="150000"/>
              </a:lnSpc>
            </a:pPr>
            <a:r>
              <a:rPr lang="fr-FR" dirty="0"/>
              <a:t>Quels sont les livrables attendus ?</a:t>
            </a:r>
          </a:p>
          <a:p>
            <a:pPr>
              <a:lnSpc>
                <a:spcPct val="150000"/>
              </a:lnSpc>
            </a:pPr>
            <a:r>
              <a:rPr lang="fr-FR" dirty="0"/>
              <a:t>Problèmes et risques connus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Quelle est la barre de planning d’investigation pour ces problèmes ?</a:t>
            </a:r>
          </a:p>
          <a:p>
            <a:pPr>
              <a:lnSpc>
                <a:spcPct val="150000"/>
              </a:lnSpc>
            </a:pPr>
            <a:r>
              <a:rPr lang="fr-FR" dirty="0"/>
              <a:t>Quelles sont les étapes suivantes immédiates ?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Annexe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Budget</a:t>
            </a:r>
          </a:p>
          <a:p>
            <a:pPr>
              <a:lnSpc>
                <a:spcPct val="150000"/>
              </a:lnSpc>
            </a:pPr>
            <a:r>
              <a:rPr lang="fr-FR" baseline="0"/>
              <a:t>Avant-projet</a:t>
            </a:r>
          </a:p>
          <a:p>
            <a:pPr>
              <a:lnSpc>
                <a:spcPct val="150000"/>
              </a:lnSpc>
            </a:pPr>
            <a:r>
              <a:rPr lang="fr-FR"/>
              <a:t>Plan marketing</a:t>
            </a:r>
            <a:endParaRPr lang="fr-FR" baseline="0"/>
          </a:p>
          <a:p>
            <a:pPr>
              <a:lnSpc>
                <a:spcPct val="150000"/>
              </a:lnSpc>
            </a:pPr>
            <a:r>
              <a:rPr lang="fr-FR"/>
              <a:t>Documents supplémentaires</a:t>
            </a:r>
            <a:endParaRPr lang="fr-FR" baseline="0"/>
          </a:p>
          <a:p>
            <a:pPr>
              <a:lnSpc>
                <a:spcPct val="150000"/>
              </a:lnSpc>
            </a:pPr>
            <a:r>
              <a:rPr lang="fr-FR" baseline="0"/>
              <a:t>Informations de contact</a:t>
            </a:r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914400"/>
          </a:xfrm>
        </p:spPr>
        <p:txBody>
          <a:bodyPr/>
          <a:lstStyle/>
          <a:p>
            <a:pPr algn="ctr"/>
            <a:r>
              <a:rPr lang="fr-FR" dirty="0" smtClean="0"/>
              <a:t>Présentation </a:t>
            </a:r>
            <a:r>
              <a:rPr lang="fr-FR" dirty="0"/>
              <a:t>du projet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844824"/>
            <a:ext cx="5328592" cy="4297363"/>
          </a:xfrm>
        </p:spPr>
        <p:txBody>
          <a:bodyPr>
            <a:normAutofit fontScale="92500"/>
          </a:bodyPr>
          <a:lstStyle/>
          <a:p>
            <a:endParaRPr lang="fr-FR" dirty="0" smtClean="0"/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Problème</a:t>
            </a:r>
          </a:p>
          <a:p>
            <a:r>
              <a:rPr lang="fr-FR" dirty="0"/>
              <a:t>O</a:t>
            </a:r>
            <a:r>
              <a:rPr lang="fr-FR" dirty="0" smtClean="0"/>
              <a:t>bjectif </a:t>
            </a:r>
          </a:p>
          <a:p>
            <a:r>
              <a:rPr lang="fr-FR" dirty="0" smtClean="0"/>
              <a:t>Vue d’ensemble</a:t>
            </a:r>
          </a:p>
          <a:p>
            <a:r>
              <a:rPr lang="fr-FR" dirty="0" smtClean="0"/>
              <a:t>UML du projet</a:t>
            </a:r>
          </a:p>
          <a:p>
            <a:r>
              <a:rPr lang="fr-FR" dirty="0" smtClean="0"/>
              <a:t>Répartition des taches</a:t>
            </a:r>
          </a:p>
          <a:p>
            <a:r>
              <a:rPr lang="fr-FR" dirty="0" smtClean="0"/>
              <a:t>Planification</a:t>
            </a:r>
          </a:p>
          <a:p>
            <a:r>
              <a:rPr lang="fr-FR" dirty="0" smtClean="0"/>
              <a:t>Atteintes des objectifs du point de vue client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60425"/>
            <a:ext cx="2808312" cy="28208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200800" cy="3600400"/>
          </a:xfrm>
        </p:spPr>
      </p:pic>
    </p:spTree>
    <p:extLst>
      <p:ext uri="{BB962C8B-B14F-4D97-AF65-F5344CB8AC3E}">
        <p14:creationId xmlns:p14="http://schemas.microsoft.com/office/powerpoint/2010/main" val="28938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 site de production d’EDF dispose aujourd’hui d’une approche semi-automatique, où un intervenant humain déclenche les alarmes pour initier les évacuations des </a:t>
            </a:r>
            <a:r>
              <a:rPr lang="fr-FR" dirty="0" err="1" smtClean="0"/>
              <a:t>batiments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0817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Proposer une automatisation complète de la procédure en place en s’appuyant sur un système d’alertes sismiques à développer.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65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Vue d’ensemble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79"/>
            <a:ext cx="8229600" cy="377728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1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9"/>
            <a:ext cx="8229600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008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6896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UML du projet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734072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altLang="en-US" dirty="0" smtClean="0"/>
              <a:t>Diagramme </a:t>
            </a:r>
            <a:r>
              <a:rPr lang="fr-FR" altLang="en-US" dirty="0"/>
              <a:t>de </a:t>
            </a:r>
            <a:r>
              <a:rPr lang="fr-FR" altLang="en-US" dirty="0" smtClean="0"/>
              <a:t>déploiement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8352928" cy="3672408"/>
          </a:xfrm>
        </p:spPr>
      </p:pic>
    </p:spTree>
    <p:extLst>
      <p:ext uri="{BB962C8B-B14F-4D97-AF65-F5344CB8AC3E}">
        <p14:creationId xmlns:p14="http://schemas.microsoft.com/office/powerpoint/2010/main" val="856957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en-US" dirty="0"/>
              <a:t>Cas </a:t>
            </a:r>
            <a:r>
              <a:rPr lang="fr-FR" altLang="en-US" dirty="0" smtClean="0"/>
              <a:t>d‘utilisations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056784" cy="4320480"/>
          </a:xfrm>
        </p:spPr>
      </p:pic>
    </p:spTree>
    <p:extLst>
      <p:ext uri="{BB962C8B-B14F-4D97-AF65-F5344CB8AC3E}">
        <p14:creationId xmlns:p14="http://schemas.microsoft.com/office/powerpoint/2010/main" val="3263757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Rapport d'état du proj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417</Words>
  <Application>Microsoft Office PowerPoint</Application>
  <PresentationFormat>Affichage à l'écran (4:3)</PresentationFormat>
  <Paragraphs>94</Paragraphs>
  <Slides>18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Rapport d'état du projet</vt:lpstr>
      <vt:lpstr>Présentation PowerPoint</vt:lpstr>
      <vt:lpstr>Présentation du projet</vt:lpstr>
      <vt:lpstr>Introduction</vt:lpstr>
      <vt:lpstr>Problème</vt:lpstr>
      <vt:lpstr>Objectif</vt:lpstr>
      <vt:lpstr>Vue d’ensemble</vt:lpstr>
      <vt:lpstr>UML du projet</vt:lpstr>
      <vt:lpstr>Diagramme de déploiement</vt:lpstr>
      <vt:lpstr>Cas d‘utilisations</vt:lpstr>
      <vt:lpstr>Cas d‘utilisations</vt:lpstr>
      <vt:lpstr>Répartition des taches</vt:lpstr>
      <vt:lpstr>Planification</vt:lpstr>
      <vt:lpstr>Atteintes des objectifs du point de vue client</vt:lpstr>
      <vt:lpstr>État actuel</vt:lpstr>
      <vt:lpstr>Problèmes et résolutions</vt:lpstr>
      <vt:lpstr>    Prochaines étapes</vt:lpstr>
      <vt:lpstr>Annexe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2020-04-05T17:58:36Z</dcterms:created>
  <dcterms:modified xsi:type="dcterms:W3CDTF">2020-04-20T15:20:51Z</dcterms:modified>
</cp:coreProperties>
</file>