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85E8D9-38D4-408E-B64B-08ED0A0E0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338137"/>
          </a:xfrm>
        </p:spPr>
        <p:txBody>
          <a:bodyPr/>
          <a:lstStyle/>
          <a:p>
            <a:r>
              <a:rPr lang="fr-FR" sz="6600" b="1" i="1" u="sng" dirty="0"/>
              <a:t>Système Alerte Précoce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54F0DE-E6FA-4A3F-BC10-CBC5688D7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E3 : SCHENIN-KING </a:t>
            </a:r>
            <a:r>
              <a:rPr lang="fr-FR" dirty="0" err="1"/>
              <a:t>JErry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38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19D4E2-DE97-4D62-9C84-D357EE6B8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356466"/>
            <a:ext cx="9404723" cy="1400530"/>
          </a:xfrm>
        </p:spPr>
        <p:txBody>
          <a:bodyPr/>
          <a:lstStyle/>
          <a:p>
            <a:r>
              <a:rPr lang="fr-FR" b="1" i="1" u="sng" dirty="0"/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8A72C7-7A39-4815-8E47-D840B5A8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1" u="sng" dirty="0"/>
              <a:t>1° Présentation du projet</a:t>
            </a:r>
          </a:p>
          <a:p>
            <a:r>
              <a:rPr lang="fr-FR" b="1" i="1" u="sng" dirty="0"/>
              <a:t>2°Cahier des charges et explication  du besoin</a:t>
            </a:r>
          </a:p>
          <a:p>
            <a:r>
              <a:rPr lang="fr-FR" b="1" i="1" u="sng" dirty="0"/>
              <a:t>3° Présentation UML</a:t>
            </a:r>
          </a:p>
          <a:p>
            <a:r>
              <a:rPr lang="fr-FR" b="1" i="1" u="sng" dirty="0"/>
              <a:t>4° Recherche ,réalisation et outils utilisés</a:t>
            </a:r>
          </a:p>
        </p:txBody>
      </p:sp>
    </p:spTree>
    <p:extLst>
      <p:ext uri="{BB962C8B-B14F-4D97-AF65-F5344CB8AC3E}">
        <p14:creationId xmlns:p14="http://schemas.microsoft.com/office/powerpoint/2010/main" val="256710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6ED2C-93D3-413F-AB53-28F5708E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/>
              <a:t>1° Présentation du projet</a:t>
            </a:r>
            <a:br>
              <a:rPr lang="fr-FR" dirty="0"/>
            </a:br>
            <a:endParaRPr lang="fr-FR" dirty="0"/>
          </a:p>
        </p:txBody>
      </p:sp>
      <p:pic>
        <p:nvPicPr>
          <p:cNvPr id="1026" name="Picture 2" descr="Risques naturels majeurs : urgence déclarée outre-mer - Rapport">
            <a:extLst>
              <a:ext uri="{FF2B5EF4-FFF2-40B4-BE49-F238E27FC236}">
                <a16:creationId xmlns:a16="http://schemas.microsoft.com/office/drawing/2014/main" id="{FBEEE893-3DDE-47E5-BDBF-5776BCAAF8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8" y="1675648"/>
            <a:ext cx="4025345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que sismique - Réplik 972">
            <a:extLst>
              <a:ext uri="{FF2B5EF4-FFF2-40B4-BE49-F238E27FC236}">
                <a16:creationId xmlns:a16="http://schemas.microsoft.com/office/drawing/2014/main" id="{7275E691-ABCD-4F5F-96B9-4D8086E57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15" y="2353662"/>
            <a:ext cx="6713267" cy="301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32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91F10-B59D-4262-B57C-9E1FD62B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/>
              <a:t>2°Cahier des charges et explication  du besoin</a:t>
            </a:r>
            <a:br>
              <a:rPr lang="fr-FR" b="1" i="1" u="sng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CF6A75-003C-4713-B510-B36477673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82" y="1853247"/>
            <a:ext cx="6882968" cy="245951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BA20290-AD9D-46F4-9D84-FDD50A942EE6}"/>
              </a:ext>
            </a:extLst>
          </p:cNvPr>
          <p:cNvSpPr txBox="1"/>
          <p:nvPr/>
        </p:nvSpPr>
        <p:spPr>
          <a:xfrm>
            <a:off x="7169850" y="1741614"/>
            <a:ext cx="42274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 système à réaliser et à déployer devra :</a:t>
            </a:r>
          </a:p>
          <a:p>
            <a:pPr lvl="0"/>
            <a:r>
              <a:rPr lang="fr-FR" dirty="0">
                <a:solidFill>
                  <a:srgbClr val="FFC000"/>
                </a:solidFill>
              </a:rPr>
              <a:t>- détecter un séisme imminent afin d’avertir l’ensemble du site,</a:t>
            </a:r>
          </a:p>
          <a:p>
            <a:pPr lvl="0"/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 Permettre par simulation de lancer des exercices de procédures d’évacuations,</a:t>
            </a:r>
          </a:p>
          <a:p>
            <a:pPr lvl="0"/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 permettre à tous de visualiser les dernières secousses enregistrées,</a:t>
            </a:r>
          </a:p>
          <a:p>
            <a:pPr lvl="0"/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 Archiver les données (ondes/simulation) ayant déclenchées une alarme.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279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882906-20CE-483E-8BA4-B39CE2A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/>
              <a:t>3° Présentation UML</a:t>
            </a:r>
            <a:br>
              <a:rPr lang="fr-FR" b="1" i="1" u="sng" dirty="0"/>
            </a:b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5CF9FEC-6231-482E-AA4F-A7D5F124C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602" y="1152983"/>
            <a:ext cx="6205055" cy="551301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0F0F82D-5145-499E-946B-DB413FA51B73}"/>
              </a:ext>
            </a:extLst>
          </p:cNvPr>
          <p:cNvSpPr txBox="1"/>
          <p:nvPr/>
        </p:nvSpPr>
        <p:spPr>
          <a:xfrm>
            <a:off x="646111" y="1567543"/>
            <a:ext cx="2445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/>
              <a:t>-Diagramme de séquence</a:t>
            </a:r>
          </a:p>
          <a:p>
            <a:r>
              <a:rPr lang="fr-FR" b="1" i="1" u="sng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06776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5092B-7E6F-4301-8381-ED9865B8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/>
              <a:t>4° Recherche ,réalisation et outils utilisés</a:t>
            </a:r>
            <a:br>
              <a:rPr lang="fr-FR" b="1" i="1" u="sng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BFCB67-3966-4D97-BC46-226D2A92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i="1" u="sng" dirty="0"/>
              <a:t>Création d’une base de donné :</a:t>
            </a:r>
          </a:p>
          <a:p>
            <a:pPr marL="0" indent="0">
              <a:buNone/>
            </a:pPr>
            <a:r>
              <a:rPr lang="fr-FR" b="1" dirty="0"/>
              <a:t>- USGS(US </a:t>
            </a:r>
            <a:r>
              <a:rPr lang="fr-FR" b="1" dirty="0" err="1"/>
              <a:t>Geological</a:t>
            </a:r>
            <a:r>
              <a:rPr lang="fr-FR" b="1" dirty="0"/>
              <a:t> Survey ) </a:t>
            </a:r>
          </a:p>
          <a:p>
            <a:pPr marL="0" indent="0">
              <a:buNone/>
            </a:pPr>
            <a:r>
              <a:rPr lang="fr-FR" b="1" i="1" dirty="0"/>
              <a:t>-Logiciel : </a:t>
            </a:r>
            <a:r>
              <a:rPr lang="fr-FR" b="1" i="1" dirty="0" err="1"/>
              <a:t>Wampserver</a:t>
            </a:r>
            <a:r>
              <a:rPr lang="fr-FR" b="1" i="1" dirty="0"/>
              <a:t>  </a:t>
            </a:r>
          </a:p>
          <a:p>
            <a:pPr marL="0" indent="0">
              <a:buNone/>
            </a:pPr>
            <a:r>
              <a:rPr lang="fr-FR" b="1" i="1" dirty="0"/>
              <a:t>-L’interface PhpMyAdmin avec le gestionnaire de donnée  MySQL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9D0FEA-092D-447F-B7B9-25043189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" y="3886117"/>
            <a:ext cx="10178716" cy="2519165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24484F9-32E7-41C2-9C15-692E34380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085" y="1381344"/>
            <a:ext cx="3108158" cy="160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384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564</TotalTime>
  <Words>153</Words>
  <Application>Microsoft Office PowerPoint</Application>
  <PresentationFormat>Grand écran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Système Alerte Précoce </vt:lpstr>
      <vt:lpstr>SOMMAIRE :</vt:lpstr>
      <vt:lpstr>1° Présentation du projet </vt:lpstr>
      <vt:lpstr>2°Cahier des charges et explication  du besoin </vt:lpstr>
      <vt:lpstr>3° Présentation UML </vt:lpstr>
      <vt:lpstr>4° Recherche ,réalisation et outils utilisés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Alerte Précoce</dc:title>
  <dc:creator>Jerry Schenin-King</dc:creator>
  <cp:lastModifiedBy>Jerry Schenin-King</cp:lastModifiedBy>
  <cp:revision>20</cp:revision>
  <dcterms:created xsi:type="dcterms:W3CDTF">2020-03-29T16:22:06Z</dcterms:created>
  <dcterms:modified xsi:type="dcterms:W3CDTF">2020-03-30T17:39:49Z</dcterms:modified>
</cp:coreProperties>
</file>