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customXml/itemProps97.xml" ContentType="application/vnd.openxmlformats-officedocument.customXmlProperties+xml"/>
  <Override PartName="/customXml/itemProps98.xml" ContentType="application/vnd.openxmlformats-officedocument.customXmlProperties+xml"/>
  <Override PartName="/customXml/itemProps99.xml" ContentType="application/vnd.openxmlformats-officedocument.customXmlProperties+xml"/>
  <Override PartName="/customXml/itemProps100.xml" ContentType="application/vnd.openxmlformats-officedocument.customXmlProperties+xml"/>
  <Override PartName="/customXml/itemProps101.xml" ContentType="application/vnd.openxmlformats-officedocument.customXmlProperties+xml"/>
  <Override PartName="/customXml/itemProps102.xml" ContentType="application/vnd.openxmlformats-officedocument.customXmlProperties+xml"/>
  <Override PartName="/customXml/itemProps103.xml" ContentType="application/vnd.openxmlformats-officedocument.customXmlProperties+xml"/>
  <Override PartName="/customXml/itemProps104.xml" ContentType="application/vnd.openxmlformats-officedocument.customXmlProperties+xml"/>
  <Override PartName="/customXml/itemProps105.xml" ContentType="application/vnd.openxmlformats-officedocument.customXmlProperties+xml"/>
  <Override PartName="/customXml/itemProps106.xml" ContentType="application/vnd.openxmlformats-officedocument.customXmlProperties+xml"/>
  <Override PartName="/customXml/itemProps107.xml" ContentType="application/vnd.openxmlformats-officedocument.customXmlProperties+xml"/>
  <Override PartName="/customXml/itemProps108.xml" ContentType="application/vnd.openxmlformats-officedocument.customXmlProperties+xml"/>
  <Override PartName="/customXml/itemProps109.xml" ContentType="application/vnd.openxmlformats-officedocument.customXmlProperties+xml"/>
  <Override PartName="/customXml/itemProps110.xml" ContentType="application/vnd.openxmlformats-officedocument.customXmlProperties+xml"/>
  <Override PartName="/customXml/itemProps111.xml" ContentType="application/vnd.openxmlformats-officedocument.customXmlProperties+xml"/>
  <Override PartName="/customXml/itemProps112.xml" ContentType="application/vnd.openxmlformats-officedocument.customXmlProperties+xml"/>
  <Override PartName="/customXml/itemProps113.xml" ContentType="application/vnd.openxmlformats-officedocument.customXmlProperties+xml"/>
  <Override PartName="/customXml/itemProps114.xml" ContentType="application/vnd.openxmlformats-officedocument.customXmlProperties+xml"/>
  <Override PartName="/customXml/itemProps115.xml" ContentType="application/vnd.openxmlformats-officedocument.customXmlProperties+xml"/>
  <Override PartName="/customXml/itemProps116.xml" ContentType="application/vnd.openxmlformats-officedocument.customXmlProperties+xml"/>
  <Override PartName="/customXml/itemProps117.xml" ContentType="application/vnd.openxmlformats-officedocument.customXmlProperties+xml"/>
  <Override PartName="/customXml/itemProps118.xml" ContentType="application/vnd.openxmlformats-officedocument.customXmlProperties+xml"/>
  <Override PartName="/customXml/itemProps119.xml" ContentType="application/vnd.openxmlformats-officedocument.customXmlProperties+xml"/>
  <Override PartName="/customXml/itemProps120.xml" ContentType="application/vnd.openxmlformats-officedocument.customXmlProperties+xml"/>
  <Override PartName="/customXml/itemProps121.xml" ContentType="application/vnd.openxmlformats-officedocument.customXmlProperties+xml"/>
  <Override PartName="/customXml/itemProps122.xml" ContentType="application/vnd.openxmlformats-officedocument.customXmlProperties+xml"/>
  <Override PartName="/customXml/itemProps123.xml" ContentType="application/vnd.openxmlformats-officedocument.customXmlProperties+xml"/>
  <Override PartName="/customXml/itemProps124.xml" ContentType="application/vnd.openxmlformats-officedocument.customXmlProperties+xml"/>
  <Override PartName="/customXml/itemProps125.xml" ContentType="application/vnd.openxmlformats-officedocument.customXmlProperties+xml"/>
  <Override PartName="/customXml/itemProps126.xml" ContentType="application/vnd.openxmlformats-officedocument.customXmlProperties+xml"/>
  <Override PartName="/customXml/itemProps127.xml" ContentType="application/vnd.openxmlformats-officedocument.customXmlProperties+xml"/>
  <Override PartName="/customXml/itemProps128.xml" ContentType="application/vnd.openxmlformats-officedocument.customXmlProperties+xml"/>
  <Override PartName="/customXml/itemProps12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4">
  <p:sldMasterIdLst>
    <p:sldMasterId id="2147483660" r:id="rId130"/>
  </p:sldMasterIdLst>
  <p:notesMasterIdLst>
    <p:notesMasterId r:id="rId192"/>
  </p:notesMasterIdLst>
  <p:handoutMasterIdLst>
    <p:handoutMasterId r:id="rId193"/>
  </p:handoutMasterIdLst>
  <p:sldIdLst>
    <p:sldId id="271" r:id="rId131"/>
    <p:sldId id="270" r:id="rId132"/>
    <p:sldId id="273" r:id="rId133"/>
    <p:sldId id="287" r:id="rId134"/>
    <p:sldId id="274" r:id="rId135"/>
    <p:sldId id="276" r:id="rId136"/>
    <p:sldId id="288" r:id="rId137"/>
    <p:sldId id="277" r:id="rId138"/>
    <p:sldId id="281" r:id="rId139"/>
    <p:sldId id="289" r:id="rId140"/>
    <p:sldId id="290" r:id="rId141"/>
    <p:sldId id="291" r:id="rId142"/>
    <p:sldId id="292" r:id="rId143"/>
    <p:sldId id="293" r:id="rId144"/>
    <p:sldId id="294" r:id="rId145"/>
    <p:sldId id="295" r:id="rId146"/>
    <p:sldId id="296" r:id="rId147"/>
    <p:sldId id="297" r:id="rId148"/>
    <p:sldId id="298" r:id="rId149"/>
    <p:sldId id="278" r:id="rId150"/>
    <p:sldId id="299" r:id="rId151"/>
    <p:sldId id="300" r:id="rId152"/>
    <p:sldId id="301" r:id="rId153"/>
    <p:sldId id="279" r:id="rId154"/>
    <p:sldId id="304" r:id="rId155"/>
    <p:sldId id="305" r:id="rId156"/>
    <p:sldId id="306" r:id="rId157"/>
    <p:sldId id="307" r:id="rId158"/>
    <p:sldId id="308" r:id="rId159"/>
    <p:sldId id="309" r:id="rId160"/>
    <p:sldId id="310" r:id="rId161"/>
    <p:sldId id="311" r:id="rId162"/>
    <p:sldId id="312" r:id="rId163"/>
    <p:sldId id="313" r:id="rId164"/>
    <p:sldId id="314" r:id="rId165"/>
    <p:sldId id="315" r:id="rId166"/>
    <p:sldId id="316" r:id="rId167"/>
    <p:sldId id="317" r:id="rId168"/>
    <p:sldId id="318" r:id="rId169"/>
    <p:sldId id="319" r:id="rId170"/>
    <p:sldId id="320" r:id="rId171"/>
    <p:sldId id="321" r:id="rId172"/>
    <p:sldId id="322" r:id="rId173"/>
    <p:sldId id="323" r:id="rId174"/>
    <p:sldId id="324" r:id="rId175"/>
    <p:sldId id="325" r:id="rId176"/>
    <p:sldId id="326" r:id="rId177"/>
    <p:sldId id="327" r:id="rId178"/>
    <p:sldId id="328" r:id="rId179"/>
    <p:sldId id="329" r:id="rId180"/>
    <p:sldId id="330" r:id="rId181"/>
    <p:sldId id="331" r:id="rId182"/>
    <p:sldId id="332" r:id="rId183"/>
    <p:sldId id="333" r:id="rId184"/>
    <p:sldId id="282" r:id="rId185"/>
    <p:sldId id="283" r:id="rId186"/>
    <p:sldId id="284" r:id="rId187"/>
    <p:sldId id="285" r:id="rId188"/>
    <p:sldId id="286" r:id="rId189"/>
    <p:sldId id="272" r:id="rId190"/>
    <p:sldId id="261" r:id="rId191"/>
  </p:sldIdLst>
  <p:sldSz cx="12192000" cy="6858000"/>
  <p:notesSz cx="6858000" cy="9144000"/>
  <p:embeddedFontLst>
    <p:embeddedFont>
      <p:font typeface="Calibri" panose="020F0502020204030204" pitchFamily="34" charset="0"/>
      <p:regular r:id="rId194"/>
      <p:bold r:id="rId195"/>
      <p:italic r:id="rId196"/>
      <p:boldItalic r:id="rId197"/>
    </p:embeddedFont>
    <p:embeddedFont>
      <p:font typeface="Ericsson Hilda" panose="00000500000000000000" pitchFamily="2" charset="0"/>
      <p:regular r:id="rId198"/>
      <p:bold r:id="rId199"/>
    </p:embeddedFont>
    <p:embeddedFont>
      <p:font typeface="Ericsson Hilda Light" panose="00000400000000000000" pitchFamily="2" charset="0"/>
      <p:regular r:id="rId200"/>
    </p:embeddedFont>
    <p:embeddedFont>
      <p:font typeface="Ericsson Technical Icons" panose="00000500000000000000" pitchFamily="2" charset="0"/>
      <p:regular r:id="rId201"/>
      <p:bold r:id="rId202"/>
      <p:italic r:id="rId203"/>
      <p:boldItalic r:id="rId204"/>
    </p:embeddedFont>
  </p:embeddedFontLst>
  <p:defaultTextStyle>
    <a:defPPr>
      <a:defRPr lang="en-US"/>
    </a:def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424"/>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385" autoAdjust="0"/>
  </p:normalViewPr>
  <p:slideViewPr>
    <p:cSldViewPr snapToGrid="0" snapToObjects="1" showGuides="1">
      <p:cViewPr varScale="1">
        <p:scale>
          <a:sx n="114" d="100"/>
          <a:sy n="114" d="100"/>
        </p:scale>
        <p:origin x="414"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customXml" Target="../customXml/item117.xml"/><Relationship Id="rId21" Type="http://schemas.openxmlformats.org/officeDocument/2006/relationships/customXml" Target="../customXml/item21.xml"/><Relationship Id="rId42" Type="http://schemas.openxmlformats.org/officeDocument/2006/relationships/customXml" Target="../customXml/item42.xml"/><Relationship Id="rId63" Type="http://schemas.openxmlformats.org/officeDocument/2006/relationships/customXml" Target="../customXml/item63.xml"/><Relationship Id="rId84" Type="http://schemas.openxmlformats.org/officeDocument/2006/relationships/customXml" Target="../customXml/item84.xml"/><Relationship Id="rId138" Type="http://schemas.openxmlformats.org/officeDocument/2006/relationships/slide" Target="slides/slide8.xml"/><Relationship Id="rId159" Type="http://schemas.openxmlformats.org/officeDocument/2006/relationships/slide" Target="slides/slide29.xml"/><Relationship Id="rId170" Type="http://schemas.openxmlformats.org/officeDocument/2006/relationships/slide" Target="slides/slide40.xml"/><Relationship Id="rId191" Type="http://schemas.openxmlformats.org/officeDocument/2006/relationships/slide" Target="slides/slide61.xml"/><Relationship Id="rId205" Type="http://schemas.openxmlformats.org/officeDocument/2006/relationships/presProps" Target="presProps.xml"/><Relationship Id="rId16" Type="http://schemas.openxmlformats.org/officeDocument/2006/relationships/customXml" Target="../customXml/item16.xml"/><Relationship Id="rId107" Type="http://schemas.openxmlformats.org/officeDocument/2006/relationships/customXml" Target="../customXml/item107.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customXml" Target="../customXml/item74.xml"/><Relationship Id="rId79" Type="http://schemas.openxmlformats.org/officeDocument/2006/relationships/customXml" Target="../customXml/item79.xml"/><Relationship Id="rId102" Type="http://schemas.openxmlformats.org/officeDocument/2006/relationships/customXml" Target="../customXml/item102.xml"/><Relationship Id="rId123" Type="http://schemas.openxmlformats.org/officeDocument/2006/relationships/customXml" Target="../customXml/item123.xml"/><Relationship Id="rId128" Type="http://schemas.openxmlformats.org/officeDocument/2006/relationships/customXml" Target="../customXml/item128.xml"/><Relationship Id="rId144" Type="http://schemas.openxmlformats.org/officeDocument/2006/relationships/slide" Target="slides/slide14.xml"/><Relationship Id="rId149" Type="http://schemas.openxmlformats.org/officeDocument/2006/relationships/slide" Target="slides/slide19.xml"/><Relationship Id="rId5" Type="http://schemas.openxmlformats.org/officeDocument/2006/relationships/customXml" Target="../customXml/item5.xml"/><Relationship Id="rId90" Type="http://schemas.openxmlformats.org/officeDocument/2006/relationships/customXml" Target="../customXml/item90.xml"/><Relationship Id="rId95" Type="http://schemas.openxmlformats.org/officeDocument/2006/relationships/customXml" Target="../customXml/item95.xml"/><Relationship Id="rId160" Type="http://schemas.openxmlformats.org/officeDocument/2006/relationships/slide" Target="slides/slide30.xml"/><Relationship Id="rId165" Type="http://schemas.openxmlformats.org/officeDocument/2006/relationships/slide" Target="slides/slide35.xml"/><Relationship Id="rId181" Type="http://schemas.openxmlformats.org/officeDocument/2006/relationships/slide" Target="slides/slide51.xml"/><Relationship Id="rId186" Type="http://schemas.openxmlformats.org/officeDocument/2006/relationships/slide" Target="slides/slide56.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customXml" Target="../customXml/item48.xml"/><Relationship Id="rId64" Type="http://schemas.openxmlformats.org/officeDocument/2006/relationships/customXml" Target="../customXml/item64.xml"/><Relationship Id="rId69" Type="http://schemas.openxmlformats.org/officeDocument/2006/relationships/customXml" Target="../customXml/item69.xml"/><Relationship Id="rId113" Type="http://schemas.openxmlformats.org/officeDocument/2006/relationships/customXml" Target="../customXml/item113.xml"/><Relationship Id="rId118" Type="http://schemas.openxmlformats.org/officeDocument/2006/relationships/customXml" Target="../customXml/item118.xml"/><Relationship Id="rId134" Type="http://schemas.openxmlformats.org/officeDocument/2006/relationships/slide" Target="slides/slide4.xml"/><Relationship Id="rId139" Type="http://schemas.openxmlformats.org/officeDocument/2006/relationships/slide" Target="slides/slide9.xml"/><Relationship Id="rId80" Type="http://schemas.openxmlformats.org/officeDocument/2006/relationships/customXml" Target="../customXml/item80.xml"/><Relationship Id="rId85" Type="http://schemas.openxmlformats.org/officeDocument/2006/relationships/customXml" Target="../customXml/item85.xml"/><Relationship Id="rId150" Type="http://schemas.openxmlformats.org/officeDocument/2006/relationships/slide" Target="slides/slide20.xml"/><Relationship Id="rId155" Type="http://schemas.openxmlformats.org/officeDocument/2006/relationships/slide" Target="slides/slide25.xml"/><Relationship Id="rId171" Type="http://schemas.openxmlformats.org/officeDocument/2006/relationships/slide" Target="slides/slide41.xml"/><Relationship Id="rId176" Type="http://schemas.openxmlformats.org/officeDocument/2006/relationships/slide" Target="slides/slide46.xml"/><Relationship Id="rId192" Type="http://schemas.openxmlformats.org/officeDocument/2006/relationships/notesMaster" Target="notesMasters/notesMaster1.xml"/><Relationship Id="rId197" Type="http://schemas.openxmlformats.org/officeDocument/2006/relationships/font" Target="fonts/font4.fntdata"/><Relationship Id="rId206" Type="http://schemas.openxmlformats.org/officeDocument/2006/relationships/viewProps" Target="viewProps.xml"/><Relationship Id="rId201" Type="http://schemas.openxmlformats.org/officeDocument/2006/relationships/font" Target="fonts/font8.fntdata"/><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customXml" Target="../customXml/item103.xml"/><Relationship Id="rId108" Type="http://schemas.openxmlformats.org/officeDocument/2006/relationships/customXml" Target="../customXml/item108.xml"/><Relationship Id="rId124" Type="http://schemas.openxmlformats.org/officeDocument/2006/relationships/customXml" Target="../customXml/item124.xml"/><Relationship Id="rId129" Type="http://schemas.openxmlformats.org/officeDocument/2006/relationships/customXml" Target="../customXml/item129.xml"/><Relationship Id="rId54" Type="http://schemas.openxmlformats.org/officeDocument/2006/relationships/customXml" Target="../customXml/item54.xml"/><Relationship Id="rId70" Type="http://schemas.openxmlformats.org/officeDocument/2006/relationships/customXml" Target="../customXml/item70.xml"/><Relationship Id="rId75" Type="http://schemas.openxmlformats.org/officeDocument/2006/relationships/customXml" Target="../customXml/item75.xml"/><Relationship Id="rId91" Type="http://schemas.openxmlformats.org/officeDocument/2006/relationships/customXml" Target="../customXml/item91.xml"/><Relationship Id="rId96" Type="http://schemas.openxmlformats.org/officeDocument/2006/relationships/customXml" Target="../customXml/item96.xml"/><Relationship Id="rId140" Type="http://schemas.openxmlformats.org/officeDocument/2006/relationships/slide" Target="slides/slide10.xml"/><Relationship Id="rId145" Type="http://schemas.openxmlformats.org/officeDocument/2006/relationships/slide" Target="slides/slide15.xml"/><Relationship Id="rId161" Type="http://schemas.openxmlformats.org/officeDocument/2006/relationships/slide" Target="slides/slide31.xml"/><Relationship Id="rId166" Type="http://schemas.openxmlformats.org/officeDocument/2006/relationships/slide" Target="slides/slide36.xml"/><Relationship Id="rId182" Type="http://schemas.openxmlformats.org/officeDocument/2006/relationships/slide" Target="slides/slide52.xml"/><Relationship Id="rId187" Type="http://schemas.openxmlformats.org/officeDocument/2006/relationships/slide" Target="slides/slide57.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customXml" Target="../customXml/item114.xml"/><Relationship Id="rId119" Type="http://schemas.openxmlformats.org/officeDocument/2006/relationships/customXml" Target="../customXml/item119.xml"/><Relationship Id="rId44" Type="http://schemas.openxmlformats.org/officeDocument/2006/relationships/customXml" Target="../customXml/item44.xml"/><Relationship Id="rId60" Type="http://schemas.openxmlformats.org/officeDocument/2006/relationships/customXml" Target="../customXml/item60.xml"/><Relationship Id="rId65" Type="http://schemas.openxmlformats.org/officeDocument/2006/relationships/customXml" Target="../customXml/item65.xml"/><Relationship Id="rId81" Type="http://schemas.openxmlformats.org/officeDocument/2006/relationships/customXml" Target="../customXml/item81.xml"/><Relationship Id="rId86" Type="http://schemas.openxmlformats.org/officeDocument/2006/relationships/customXml" Target="../customXml/item86.xml"/><Relationship Id="rId130" Type="http://schemas.openxmlformats.org/officeDocument/2006/relationships/slideMaster" Target="slideMasters/slideMaster1.xml"/><Relationship Id="rId135" Type="http://schemas.openxmlformats.org/officeDocument/2006/relationships/slide" Target="slides/slide5.xml"/><Relationship Id="rId151" Type="http://schemas.openxmlformats.org/officeDocument/2006/relationships/slide" Target="slides/slide21.xml"/><Relationship Id="rId156" Type="http://schemas.openxmlformats.org/officeDocument/2006/relationships/slide" Target="slides/slide26.xml"/><Relationship Id="rId177" Type="http://schemas.openxmlformats.org/officeDocument/2006/relationships/slide" Target="slides/slide47.xml"/><Relationship Id="rId198" Type="http://schemas.openxmlformats.org/officeDocument/2006/relationships/font" Target="fonts/font5.fntdata"/><Relationship Id="rId172" Type="http://schemas.openxmlformats.org/officeDocument/2006/relationships/slide" Target="slides/slide42.xml"/><Relationship Id="rId193" Type="http://schemas.openxmlformats.org/officeDocument/2006/relationships/handoutMaster" Target="handoutMasters/handoutMaster1.xml"/><Relationship Id="rId202" Type="http://schemas.openxmlformats.org/officeDocument/2006/relationships/font" Target="fonts/font9.fntdata"/><Relationship Id="rId207" Type="http://schemas.openxmlformats.org/officeDocument/2006/relationships/theme" Target="theme/theme1.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customXml" Target="../customXml/item10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customXml" Target="../customXml/item97.xml"/><Relationship Id="rId104" Type="http://schemas.openxmlformats.org/officeDocument/2006/relationships/customXml" Target="../customXml/item104.xml"/><Relationship Id="rId120" Type="http://schemas.openxmlformats.org/officeDocument/2006/relationships/customXml" Target="../customXml/item120.xml"/><Relationship Id="rId125" Type="http://schemas.openxmlformats.org/officeDocument/2006/relationships/customXml" Target="../customXml/item125.xml"/><Relationship Id="rId141" Type="http://schemas.openxmlformats.org/officeDocument/2006/relationships/slide" Target="slides/slide11.xml"/><Relationship Id="rId146" Type="http://schemas.openxmlformats.org/officeDocument/2006/relationships/slide" Target="slides/slide16.xml"/><Relationship Id="rId167" Type="http://schemas.openxmlformats.org/officeDocument/2006/relationships/slide" Target="slides/slide37.xml"/><Relationship Id="rId188" Type="http://schemas.openxmlformats.org/officeDocument/2006/relationships/slide" Target="slides/slide58.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customXml" Target="../customXml/item92.xml"/><Relationship Id="rId162" Type="http://schemas.openxmlformats.org/officeDocument/2006/relationships/slide" Target="slides/slide32.xml"/><Relationship Id="rId183" Type="http://schemas.openxmlformats.org/officeDocument/2006/relationships/slide" Target="slides/slide53.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customXml" Target="../customXml/item110.xml"/><Relationship Id="rId115" Type="http://schemas.openxmlformats.org/officeDocument/2006/relationships/customXml" Target="../customXml/item115.xml"/><Relationship Id="rId131" Type="http://schemas.openxmlformats.org/officeDocument/2006/relationships/slide" Target="slides/slide1.xml"/><Relationship Id="rId136" Type="http://schemas.openxmlformats.org/officeDocument/2006/relationships/slide" Target="slides/slide6.xml"/><Relationship Id="rId157" Type="http://schemas.openxmlformats.org/officeDocument/2006/relationships/slide" Target="slides/slide27.xml"/><Relationship Id="rId178" Type="http://schemas.openxmlformats.org/officeDocument/2006/relationships/slide" Target="slides/slide48.xml"/><Relationship Id="rId61" Type="http://schemas.openxmlformats.org/officeDocument/2006/relationships/customXml" Target="../customXml/item61.xml"/><Relationship Id="rId82" Type="http://schemas.openxmlformats.org/officeDocument/2006/relationships/customXml" Target="../customXml/item82.xml"/><Relationship Id="rId152" Type="http://schemas.openxmlformats.org/officeDocument/2006/relationships/slide" Target="slides/slide22.xml"/><Relationship Id="rId173" Type="http://schemas.openxmlformats.org/officeDocument/2006/relationships/slide" Target="slides/slide43.xml"/><Relationship Id="rId194" Type="http://schemas.openxmlformats.org/officeDocument/2006/relationships/font" Target="fonts/font1.fntdata"/><Relationship Id="rId199" Type="http://schemas.openxmlformats.org/officeDocument/2006/relationships/font" Target="fonts/font6.fntdata"/><Relationship Id="rId203" Type="http://schemas.openxmlformats.org/officeDocument/2006/relationships/font" Target="fonts/font10.fntdata"/><Relationship Id="rId208" Type="http://schemas.openxmlformats.org/officeDocument/2006/relationships/tableStyles" Target="tableStyles.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customXml" Target="../customXml/item100.xml"/><Relationship Id="rId105" Type="http://schemas.openxmlformats.org/officeDocument/2006/relationships/customXml" Target="../customXml/item105.xml"/><Relationship Id="rId126" Type="http://schemas.openxmlformats.org/officeDocument/2006/relationships/customXml" Target="../customXml/item126.xml"/><Relationship Id="rId147" Type="http://schemas.openxmlformats.org/officeDocument/2006/relationships/slide" Target="slides/slide17.xml"/><Relationship Id="rId168" Type="http://schemas.openxmlformats.org/officeDocument/2006/relationships/slide" Target="slides/slide38.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customXml" Target="../customXml/item93.xml"/><Relationship Id="rId98" Type="http://schemas.openxmlformats.org/officeDocument/2006/relationships/customXml" Target="../customXml/item98.xml"/><Relationship Id="rId121" Type="http://schemas.openxmlformats.org/officeDocument/2006/relationships/customXml" Target="../customXml/item121.xml"/><Relationship Id="rId142" Type="http://schemas.openxmlformats.org/officeDocument/2006/relationships/slide" Target="slides/slide12.xml"/><Relationship Id="rId163" Type="http://schemas.openxmlformats.org/officeDocument/2006/relationships/slide" Target="slides/slide33.xml"/><Relationship Id="rId184" Type="http://schemas.openxmlformats.org/officeDocument/2006/relationships/slide" Target="slides/slide54.xml"/><Relationship Id="rId189" Type="http://schemas.openxmlformats.org/officeDocument/2006/relationships/slide" Target="slides/slide59.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116" Type="http://schemas.openxmlformats.org/officeDocument/2006/relationships/customXml" Target="../customXml/item116.xml"/><Relationship Id="rId137" Type="http://schemas.openxmlformats.org/officeDocument/2006/relationships/slide" Target="slides/slide7.xml"/><Relationship Id="rId158" Type="http://schemas.openxmlformats.org/officeDocument/2006/relationships/slide" Target="slides/slide28.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88" Type="http://schemas.openxmlformats.org/officeDocument/2006/relationships/customXml" Target="../customXml/item88.xml"/><Relationship Id="rId111" Type="http://schemas.openxmlformats.org/officeDocument/2006/relationships/customXml" Target="../customXml/item111.xml"/><Relationship Id="rId132" Type="http://schemas.openxmlformats.org/officeDocument/2006/relationships/slide" Target="slides/slide2.xml"/><Relationship Id="rId153" Type="http://schemas.openxmlformats.org/officeDocument/2006/relationships/slide" Target="slides/slide23.xml"/><Relationship Id="rId174" Type="http://schemas.openxmlformats.org/officeDocument/2006/relationships/slide" Target="slides/slide44.xml"/><Relationship Id="rId179" Type="http://schemas.openxmlformats.org/officeDocument/2006/relationships/slide" Target="slides/slide49.xml"/><Relationship Id="rId195" Type="http://schemas.openxmlformats.org/officeDocument/2006/relationships/font" Target="fonts/font2.fntdata"/><Relationship Id="rId190" Type="http://schemas.openxmlformats.org/officeDocument/2006/relationships/slide" Target="slides/slide60.xml"/><Relationship Id="rId204" Type="http://schemas.openxmlformats.org/officeDocument/2006/relationships/font" Target="fonts/font11.fntdata"/><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106" Type="http://schemas.openxmlformats.org/officeDocument/2006/relationships/customXml" Target="../customXml/item106.xml"/><Relationship Id="rId127" Type="http://schemas.openxmlformats.org/officeDocument/2006/relationships/customXml" Target="../customXml/item127.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78" Type="http://schemas.openxmlformats.org/officeDocument/2006/relationships/customXml" Target="../customXml/item78.xml"/><Relationship Id="rId94" Type="http://schemas.openxmlformats.org/officeDocument/2006/relationships/customXml" Target="../customXml/item94.xml"/><Relationship Id="rId99" Type="http://schemas.openxmlformats.org/officeDocument/2006/relationships/customXml" Target="../customXml/item99.xml"/><Relationship Id="rId101" Type="http://schemas.openxmlformats.org/officeDocument/2006/relationships/customXml" Target="../customXml/item101.xml"/><Relationship Id="rId122" Type="http://schemas.openxmlformats.org/officeDocument/2006/relationships/customXml" Target="../customXml/item122.xml"/><Relationship Id="rId143" Type="http://schemas.openxmlformats.org/officeDocument/2006/relationships/slide" Target="slides/slide13.xml"/><Relationship Id="rId148" Type="http://schemas.openxmlformats.org/officeDocument/2006/relationships/slide" Target="slides/slide18.xml"/><Relationship Id="rId164" Type="http://schemas.openxmlformats.org/officeDocument/2006/relationships/slide" Target="slides/slide34.xml"/><Relationship Id="rId169" Type="http://schemas.openxmlformats.org/officeDocument/2006/relationships/slide" Target="slides/slide39.xml"/><Relationship Id="rId185" Type="http://schemas.openxmlformats.org/officeDocument/2006/relationships/slide" Target="slides/slide55.xml"/><Relationship Id="rId4" Type="http://schemas.openxmlformats.org/officeDocument/2006/relationships/customXml" Target="../customXml/item4.xml"/><Relationship Id="rId9" Type="http://schemas.openxmlformats.org/officeDocument/2006/relationships/customXml" Target="../customXml/item9.xml"/><Relationship Id="rId180" Type="http://schemas.openxmlformats.org/officeDocument/2006/relationships/slide" Target="slides/slide50.xml"/><Relationship Id="rId26" Type="http://schemas.openxmlformats.org/officeDocument/2006/relationships/customXml" Target="../customXml/item26.xml"/><Relationship Id="rId47" Type="http://schemas.openxmlformats.org/officeDocument/2006/relationships/customXml" Target="../customXml/item47.xml"/><Relationship Id="rId68" Type="http://schemas.openxmlformats.org/officeDocument/2006/relationships/customXml" Target="../customXml/item68.xml"/><Relationship Id="rId89" Type="http://schemas.openxmlformats.org/officeDocument/2006/relationships/customXml" Target="../customXml/item89.xml"/><Relationship Id="rId112" Type="http://schemas.openxmlformats.org/officeDocument/2006/relationships/customXml" Target="../customXml/item112.xml"/><Relationship Id="rId133" Type="http://schemas.openxmlformats.org/officeDocument/2006/relationships/slide" Target="slides/slide3.xml"/><Relationship Id="rId154" Type="http://schemas.openxmlformats.org/officeDocument/2006/relationships/slide" Target="slides/slide24.xml"/><Relationship Id="rId175" Type="http://schemas.openxmlformats.org/officeDocument/2006/relationships/slide" Target="slides/slide45.xml"/><Relationship Id="rId196" Type="http://schemas.openxmlformats.org/officeDocument/2006/relationships/font" Target="fonts/font3.fntdata"/><Relationship Id="rId200" Type="http://schemas.openxmlformats.org/officeDocument/2006/relationships/font" Target="fonts/font7.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FD348-9C7F-4865-875C-863EC6E2CB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Test document 2 </a:t>
            </a:r>
          </a:p>
        </p:txBody>
      </p:sp>
      <p:sp>
        <p:nvSpPr>
          <p:cNvPr id="3" name="Date Placeholder 2">
            <a:extLst>
              <a:ext uri="{FF2B5EF4-FFF2-40B4-BE49-F238E27FC236}">
                <a16:creationId xmlns:a16="http://schemas.microsoft.com/office/drawing/2014/main" id="{B3294207-A46E-4F9A-91C9-BB4398CEA9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 </a:t>
            </a:r>
          </a:p>
        </p:txBody>
      </p:sp>
      <p:sp>
        <p:nvSpPr>
          <p:cNvPr id="4" name="Footer Placeholder 3">
            <a:extLst>
              <a:ext uri="{FF2B5EF4-FFF2-40B4-BE49-F238E27FC236}">
                <a16:creationId xmlns:a16="http://schemas.microsoft.com/office/drawing/2014/main" id="{95105526-C577-427D-800D-7921EA1602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1551-192072 Uen, Rev PA1 </a:t>
            </a:r>
          </a:p>
        </p:txBody>
      </p:sp>
      <p:sp>
        <p:nvSpPr>
          <p:cNvPr id="5" name="Slide Number Placeholder 4">
            <a:extLst>
              <a:ext uri="{FF2B5EF4-FFF2-40B4-BE49-F238E27FC236}">
                <a16:creationId xmlns:a16="http://schemas.microsoft.com/office/drawing/2014/main" id="{1FCA4CFA-39AC-4AB6-B521-EBDB0AF74A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AEDCC-D3AE-4D3E-A1AA-6BA600F277AC}" type="slidenum">
              <a:rPr lang="en-US" smtClean="0"/>
              <a:t>‹#›</a:t>
            </a:fld>
            <a:endParaRPr lang="en-US"/>
          </a:p>
        </p:txBody>
      </p:sp>
    </p:spTree>
    <p:extLst>
      <p:ext uri="{BB962C8B-B14F-4D97-AF65-F5344CB8AC3E}">
        <p14:creationId xmlns:p14="http://schemas.microsoft.com/office/powerpoint/2010/main" val="175426212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Ericsson Hilda Light" panose="00000400000000000000" pitchFamily="2" charset="0"/>
              </a:defRPr>
            </a:lvl1pPr>
          </a:lstStyle>
          <a:p>
            <a:r>
              <a:rPr lang="en-US"/>
              <a:t>Test document 2 </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Ericsson Hilda Light" panose="00000400000000000000" pitchFamily="2" charset="0"/>
              </a:defRPr>
            </a:lvl1pPr>
          </a:lstStyle>
          <a:p>
            <a:r>
              <a:rPr lang="en-US"/>
              <a:t> </a:t>
            </a:r>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Ericsson Hilda Light" panose="00000400000000000000" pitchFamily="2" charset="0"/>
              </a:defRPr>
            </a:lvl1pPr>
          </a:lstStyle>
          <a:p>
            <a:r>
              <a:rPr lang="en-US"/>
              <a:t>1551-192072 Uen, Rev PA1 </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Ericsson Hilda Light" panose="00000400000000000000" pitchFamily="2" charset="0"/>
              </a:defRPr>
            </a:lvl1pPr>
          </a:lstStyle>
          <a:p>
            <a:fld id="{F949BC75-2359-4F98-918A-7033C92AD487}" type="slidenum">
              <a:rPr lang="en-US" smtClean="0"/>
              <a:pPr/>
              <a:t>‹#›</a:t>
            </a:fld>
            <a:endParaRPr lang="en-US" dirty="0"/>
          </a:p>
        </p:txBody>
      </p:sp>
    </p:spTree>
    <p:extLst>
      <p:ext uri="{BB962C8B-B14F-4D97-AF65-F5344CB8AC3E}">
        <p14:creationId xmlns:p14="http://schemas.microsoft.com/office/powerpoint/2010/main" val="113333382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Ericsson Hilda Light" panose="00000400000000000000" pitchFamily="2" charset="0"/>
        <a:ea typeface="+mn-ea"/>
        <a:cs typeface="+mn-cs"/>
      </a:defRPr>
    </a:lvl1pPr>
    <a:lvl2pPr marL="457200" algn="l" defTabSz="914400" rtl="0" eaLnBrk="1" latinLnBrk="0" hangingPunct="1">
      <a:defRPr sz="1200" kern="1200">
        <a:solidFill>
          <a:schemeClr val="tx1"/>
        </a:solidFill>
        <a:latin typeface="Ericsson Hilda Light" panose="00000400000000000000" pitchFamily="2" charset="0"/>
        <a:ea typeface="+mn-ea"/>
        <a:cs typeface="+mn-cs"/>
      </a:defRPr>
    </a:lvl2pPr>
    <a:lvl3pPr marL="914400" algn="l" defTabSz="914400" rtl="0" eaLnBrk="1" latinLnBrk="0" hangingPunct="1">
      <a:defRPr sz="1200" kern="1200">
        <a:solidFill>
          <a:schemeClr val="tx1"/>
        </a:solidFill>
        <a:latin typeface="Ericsson Hilda Light" panose="00000400000000000000" pitchFamily="2" charset="0"/>
        <a:ea typeface="+mn-ea"/>
        <a:cs typeface="+mn-cs"/>
      </a:defRPr>
    </a:lvl3pPr>
    <a:lvl4pPr marL="1371600" algn="l" defTabSz="914400" rtl="0" eaLnBrk="1" latinLnBrk="0" hangingPunct="1">
      <a:defRPr sz="1200" kern="1200">
        <a:solidFill>
          <a:schemeClr val="tx1"/>
        </a:solidFill>
        <a:latin typeface="Ericsson Hilda Light" panose="00000400000000000000" pitchFamily="2" charset="0"/>
        <a:ea typeface="+mn-ea"/>
        <a:cs typeface="+mn-cs"/>
      </a:defRPr>
    </a:lvl4pPr>
    <a:lvl5pPr marL="1828800" algn="l" defTabSz="914400" rtl="0" eaLnBrk="1" latinLnBrk="0" hangingPunct="1">
      <a:defRPr sz="1200" kern="1200">
        <a:solidFill>
          <a:schemeClr val="tx1"/>
        </a:solidFill>
        <a:latin typeface="Ericsson Hilda Light" panose="000004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a:t>Test document 2 </a:t>
            </a:r>
            <a:endParaRPr lang="en-GB" dirty="0"/>
          </a:p>
        </p:txBody>
      </p:sp>
      <p:sp>
        <p:nvSpPr>
          <p:cNvPr id="5" name="Date Placeholder 4"/>
          <p:cNvSpPr>
            <a:spLocks noGrp="1"/>
          </p:cNvSpPr>
          <p:nvPr>
            <p:ph type="dt" idx="11"/>
          </p:nvPr>
        </p:nvSpPr>
        <p:spPr/>
        <p:txBody>
          <a:bodyPr/>
          <a:lstStyle/>
          <a:p>
            <a:r>
              <a:rPr lang="en-GB"/>
              <a:t> </a:t>
            </a:r>
            <a:endParaRPr lang="en-GB" dirty="0"/>
          </a:p>
        </p:txBody>
      </p:sp>
      <p:sp>
        <p:nvSpPr>
          <p:cNvPr id="6" name="Footer Placeholder 5"/>
          <p:cNvSpPr>
            <a:spLocks noGrp="1"/>
          </p:cNvSpPr>
          <p:nvPr>
            <p:ph type="ftr" sz="quarter" idx="12"/>
          </p:nvPr>
        </p:nvSpPr>
        <p:spPr/>
        <p:txBody>
          <a:bodyPr/>
          <a:lstStyle/>
          <a:p>
            <a:r>
              <a:rPr lang="en-GB"/>
              <a:t>1551-192072 Uen, Rev PA1 </a:t>
            </a:r>
            <a:endParaRPr lang="en-GB" dirty="0"/>
          </a:p>
        </p:txBody>
      </p:sp>
      <p:sp>
        <p:nvSpPr>
          <p:cNvPr id="7" name="Slide Number Placeholder 6"/>
          <p:cNvSpPr>
            <a:spLocks noGrp="1"/>
          </p:cNvSpPr>
          <p:nvPr>
            <p:ph type="sldNum" sz="quarter" idx="13"/>
          </p:nvPr>
        </p:nvSpPr>
        <p:spPr/>
        <p:txBody>
          <a:bodyPr/>
          <a:lstStyle/>
          <a:p>
            <a:fld id="{1A9966BF-A434-4BC2-9969-A0AE8B068B9B}" type="slidenum">
              <a:rPr lang="en-GB" smtClean="0"/>
              <a:t>61</a:t>
            </a:fld>
            <a:endParaRPr lang="en-GB" dirty="0"/>
          </a:p>
        </p:txBody>
      </p:sp>
    </p:spTree>
    <p:extLst>
      <p:ext uri="{BB962C8B-B14F-4D97-AF65-F5344CB8AC3E}">
        <p14:creationId xmlns:p14="http://schemas.microsoft.com/office/powerpoint/2010/main" val="279982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36D1288D-6C72-4971-B895-27E90722A109}"/>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dirty="0"/>
              <a:t> </a:t>
            </a:r>
            <a:endParaRPr lang="en-US"/>
          </a:p>
        </p:txBody>
      </p:sp>
      <p:sp>
        <p:nvSpPr>
          <p:cNvPr id="22531" name="Title_TM"/>
          <p:cNvSpPr>
            <a:spLocks noGrp="1" noChangeArrowheads="1"/>
          </p:cNvSpPr>
          <p:nvPr>
            <p:ph type="ctrTitle" hasCustomPrompt="1"/>
          </p:nvPr>
        </p:nvSpPr>
        <p:spPr>
          <a:xfrm>
            <a:off x="479425" y="476250"/>
            <a:ext cx="8353426" cy="3457576"/>
          </a:xfrm>
        </p:spPr>
        <p:txBody>
          <a:bodyPr/>
          <a:lstStyle>
            <a:lvl1pPr>
              <a:lnSpc>
                <a:spcPct val="85000"/>
              </a:lnSpc>
              <a:defRPr sz="8000" b="0" kern="1400" spc="-160" baseline="0">
                <a:latin typeface="+mj-lt"/>
              </a:defRPr>
            </a:lvl1pPr>
          </a:lstStyle>
          <a:p>
            <a:r>
              <a:rPr lang="en-US" dirty="0"/>
              <a:t>Title page,   Ericsson Hilda Light 80pt, max 3-lines</a:t>
            </a:r>
            <a:endParaRPr lang="en-US"/>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GB" dirty="0"/>
            </a:br>
            <a:r>
              <a:rPr lang="en-US" dirty="0"/>
              <a:t>Ericsson Hilda 20pt</a:t>
            </a:r>
            <a:endParaRPr lang="en-US"/>
          </a:p>
        </p:txBody>
      </p:sp>
      <p:sp>
        <p:nvSpPr>
          <p:cNvPr id="3" name="Content Placeholder 2"/>
          <p:cNvSpPr>
            <a:spLocks noGrp="1"/>
          </p:cNvSpPr>
          <p:nvPr>
            <p:ph sz="quarter" idx="10" hasCustomPrompt="1"/>
          </p:nvPr>
        </p:nvSpPr>
        <p:spPr>
          <a:xfrm>
            <a:off x="6240463" y="6264000"/>
            <a:ext cx="1910479" cy="262800"/>
          </a:xfrm>
          <a:prstGeom prst="rect">
            <a:avLst/>
          </a:prstGeom>
        </p:spPr>
        <p:txBody>
          <a:bodyPr wrap="none" tIns="0" bIns="0" anchor="ctr" anchorCtr="0"/>
          <a:lstStyle>
            <a:lvl1pPr marL="0" indent="0" algn="r">
              <a:buNone/>
              <a:defRPr sz="1200">
                <a:latin typeface="+mn-lt"/>
              </a:defRPr>
            </a:lvl1pPr>
          </a:lstStyle>
          <a:p>
            <a:r>
              <a:rPr lang="en-US" dirty="0"/>
              <a:t>Speaker name</a:t>
            </a:r>
            <a:endParaRPr lang="en-US"/>
          </a:p>
        </p:txBody>
      </p:sp>
      <p:sp>
        <p:nvSpPr>
          <p:cNvPr id="12" name="Content Placeholder 11"/>
          <p:cNvSpPr>
            <a:spLocks noGrp="1"/>
          </p:cNvSpPr>
          <p:nvPr>
            <p:ph sz="quarter" idx="11" hasCustomPrompt="1"/>
          </p:nvPr>
        </p:nvSpPr>
        <p:spPr>
          <a:xfrm>
            <a:off x="8229600" y="6264000"/>
            <a:ext cx="2515041" cy="262800"/>
          </a:xfrm>
          <a:prstGeom prst="rect">
            <a:avLst/>
          </a:prstGeom>
          <a:noFill/>
          <a:ln w="9525">
            <a:noFill/>
            <a:miter lim="800000"/>
            <a:headEnd/>
            <a:tailEnd/>
          </a:ln>
        </p:spPr>
        <p:txBody>
          <a:bodyPr tIns="0" rIns="0" bIns="0" anchor="ctr" anchorCtr="0"/>
          <a:lstStyle>
            <a:lvl1pPr marL="0" indent="0" algn="ctr">
              <a:buNone/>
              <a:defRPr lang="en-US" sz="1200" dirty="0">
                <a:latin typeface="+mn-lt"/>
              </a:defRPr>
            </a:lvl1pPr>
          </a:lstStyle>
          <a:p>
            <a:r>
              <a:rPr lang="en-US" dirty="0"/>
              <a:t>Organization</a:t>
            </a:r>
            <a:endParaRPr lang="en-US"/>
          </a:p>
        </p:txBody>
      </p:sp>
      <p:sp>
        <p:nvSpPr>
          <p:cNvPr id="15" name="Content Placeholder 11"/>
          <p:cNvSpPr>
            <a:spLocks noGrp="1"/>
          </p:cNvSpPr>
          <p:nvPr>
            <p:ph sz="quarter" idx="12" hasCustomPrompt="1"/>
          </p:nvPr>
        </p:nvSpPr>
        <p:spPr>
          <a:xfrm>
            <a:off x="10811951" y="6264000"/>
            <a:ext cx="897503" cy="262800"/>
          </a:xfrm>
          <a:prstGeom prst="rect">
            <a:avLst/>
          </a:prstGeom>
          <a:noFill/>
          <a:ln w="9525">
            <a:noFill/>
            <a:miter lim="800000"/>
            <a:headEnd/>
            <a:tailEnd/>
          </a:ln>
        </p:spPr>
        <p:txBody>
          <a:bodyPr wrap="none" tIns="0" rIns="0" bIns="0" anchor="ctr" anchorCtr="0"/>
          <a:lstStyle>
            <a:lvl1pPr marL="0" indent="0" algn="ctr">
              <a:buNone/>
              <a:defRPr lang="en-US" sz="1200" dirty="0">
                <a:latin typeface="+mn-lt"/>
              </a:defRPr>
            </a:lvl1pPr>
          </a:lstStyle>
          <a:p>
            <a:pPr lvl="0"/>
            <a:r>
              <a:rPr lang="en-US" dirty="0"/>
              <a:t>YYYY-MM-DD</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2C1EE1F-EF94-4EBA-A010-8BC3D2F38C39}"/>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1CC9E179-A13F-4F08-BD66-EF177E25A597}"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0" name="FirstDividerHider">
            <a:extLst>
              <a:ext uri="{FF2B5EF4-FFF2-40B4-BE49-F238E27FC236}">
                <a16:creationId xmlns:a16="http://schemas.microsoft.com/office/drawing/2014/main" id="{D76AC379-37ED-447F-84CF-99B2FA694549}"/>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374575616"/>
      </p:ext>
    </p:extLst>
  </p:cSld>
  <p:clrMapOvr>
    <a:masterClrMapping/>
  </p:clrMapOvr>
  <p:hf sldNum="0" hdr="0" ft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tatement Page 6">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6"/>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6096BBFC-712A-429D-9C0A-7743993E7FC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08DADFB-44CC-4810-9193-0C9F586CE666}"/>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8901AA6B-3217-4E80-AEF1-046185F3256C}" type="slidenum">
              <a:rPr lang="en-US" sz="800" b="0" i="0" u="none" smtClean="0">
                <a:solidFill>
                  <a:schemeClr val="bg1"/>
                </a:solidFill>
                <a:latin typeface="+mn-lt"/>
              </a:rPr>
              <a:t>‹#›</a:t>
            </a:fld>
            <a:r>
              <a:rPr lang="en-US" sz="800" b="0" i="0" u="none">
                <a:solidFill>
                  <a:schemeClr val="bg1"/>
                </a:solidFill>
                <a:latin typeface="+mn-lt"/>
              </a:rPr>
              <a:t> of 61</a:t>
            </a: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B20F1184-2943-4F17-9C57-995EA2003751}"/>
              </a:ext>
            </a:extLst>
          </p:cNvPr>
          <p:cNvSpPr/>
          <p:nvPr userDrawn="1"/>
        </p:nvSpPr>
        <p:spPr bwMode="auto">
          <a:xfrm>
            <a:off x="396000" y="6408751"/>
            <a:ext cx="79513" cy="262393"/>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267818655"/>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ement Page 7">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tx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Black, </a:t>
            </a:r>
            <a:br>
              <a:rPr lang="en-GB" dirty="0"/>
            </a:br>
            <a:r>
              <a:rPr lang="en-US" dirty="0"/>
              <a:t>max 5-lines</a:t>
            </a:r>
            <a:endParaRPr lang="en-US"/>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5"/>
            <a:ext cx="5472114"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Statement/quote source, </a:t>
            </a:r>
            <a:endParaRPr lang="en-US"/>
          </a:p>
          <a:p>
            <a:r>
              <a:rPr lang="en-US" dirty="0"/>
              <a:t>Ericsson Black, Ericsson Hilda 20pt</a:t>
            </a:r>
            <a:endParaRPr lang="en-US"/>
          </a:p>
        </p:txBody>
      </p:sp>
      <p:sp>
        <p:nvSpPr>
          <p:cNvPr id="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AB1CD1C-AD0D-4C0E-8012-BDF9F1E4C38B}"/>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6070B75D-E494-4637-9B6D-88E676F3B57A}"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5" name="FirstDividerHider">
            <a:extLst>
              <a:ext uri="{FF2B5EF4-FFF2-40B4-BE49-F238E27FC236}">
                <a16:creationId xmlns:a16="http://schemas.microsoft.com/office/drawing/2014/main" id="{280FD398-9480-44AE-B01C-23BDC7D4B6B7}"/>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355176887"/>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Section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1"/>
            <a:ext cx="8353425" cy="3457574"/>
          </a:xfrm>
          <a:noFill/>
          <a:ln w="9525">
            <a:noFill/>
            <a:miter lim="800000"/>
            <a:headEnd/>
            <a:tailEnd/>
          </a:ln>
        </p:spPr>
        <p:txBody>
          <a:bodyPr/>
          <a:lstStyle>
            <a:lvl1pPr>
              <a:defRPr lang="en-US" sz="6000" b="0" baseline="0" dirty="0">
                <a:solidFill>
                  <a:schemeClr val="tx1"/>
                </a:solidFill>
              </a:defRPr>
            </a:lvl1pPr>
          </a:lstStyle>
          <a:p>
            <a:pPr lvl="0"/>
            <a:r>
              <a:rPr lang="en-US" dirty="0"/>
              <a:t>Chapter/section, </a:t>
            </a:r>
            <a:br>
              <a:rPr lang="en-GB" dirty="0"/>
            </a:br>
            <a:r>
              <a:rPr lang="en-US" dirty="0"/>
              <a:t>Ericsson Hilda Light 60pt, Ericsson Black, </a:t>
            </a:r>
            <a:br>
              <a:rPr lang="en-GB" dirty="0"/>
            </a:br>
            <a:r>
              <a:rPr lang="en-US" dirty="0"/>
              <a:t>max 4-lines</a:t>
            </a:r>
            <a:endParaRPr lang="en-US"/>
          </a:p>
        </p:txBody>
      </p:sp>
      <p:sp>
        <p:nvSpPr>
          <p:cNvPr id="3"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6D5DBE1-F5A0-4F54-BCB1-8A4278408056}"/>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CED496DC-A59D-47A8-8A04-43925372EABB}"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4" name="FirstDividerHider">
            <a:extLst>
              <a:ext uri="{FF2B5EF4-FFF2-40B4-BE49-F238E27FC236}">
                <a16:creationId xmlns:a16="http://schemas.microsoft.com/office/drawing/2014/main" id="{EBCE69E9-15BF-463F-B5D4-3C1F6E9F6B53}"/>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793964376"/>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69F42FFA-3DFB-4DB2-A942-F02200203C82}"/>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A5AE771F-C9C6-4BAC-8781-067851615E15}"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3" name="FirstDividerHider">
            <a:extLst>
              <a:ext uri="{FF2B5EF4-FFF2-40B4-BE49-F238E27FC236}">
                <a16:creationId xmlns:a16="http://schemas.microsoft.com/office/drawing/2014/main" id="{1B42E3D4-F1BA-4FA4-8629-042A5D955B23}"/>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85933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44ECCE6-4D94-443E-8C20-CA233A5C0572}"/>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7EC895E6-FB8A-4FBC-AF00-C05F633FA5B4}"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5" name="FirstDividerHider">
            <a:extLst>
              <a:ext uri="{FF2B5EF4-FFF2-40B4-BE49-F238E27FC236}">
                <a16:creationId xmlns:a16="http://schemas.microsoft.com/office/drawing/2014/main" id="{CA0A38D4-B093-4CE6-9935-648A137BFEC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415456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0613FB31-E723-434D-8FBC-0054A541634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6BFCB29-C939-4442-981C-DE6A97866D13}"/>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1679D802-978A-4FF5-81DE-2F772477602B}" type="slidenum">
              <a:rPr lang="en-US" sz="800" b="0" i="0" u="none" smtClean="0">
                <a:solidFill>
                  <a:schemeClr val="bg1"/>
                </a:solidFill>
                <a:latin typeface="+mn-lt"/>
              </a:rPr>
              <a:t>‹#›</a:t>
            </a:fld>
            <a:r>
              <a:rPr lang="en-US" sz="800" b="0" i="0" u="none">
                <a:solidFill>
                  <a:schemeClr val="bg1"/>
                </a:solidFill>
                <a:latin typeface="+mn-lt"/>
              </a:rPr>
              <a:t> of 61</a:t>
            </a: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CDFB9A14-FAD3-478A-957D-C7B532F6669C}"/>
              </a:ext>
            </a:extLst>
          </p:cNvPr>
          <p:cNvSpPr/>
          <p:nvPr userDrawn="1"/>
        </p:nvSpPr>
        <p:spPr bwMode="auto">
          <a:xfrm>
            <a:off x="396000" y="6408751"/>
            <a:ext cx="79513" cy="262393"/>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51733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2"/>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82EAEE37-7D1D-49D7-BEC8-7A88843E383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D4262351-4A54-4EAA-990E-D909E1CAD758}"/>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5300E554-889C-4223-A868-BF93F1884114}" type="slidenum">
              <a:rPr lang="en-US" sz="800" b="0" i="0" u="none" smtClean="0">
                <a:solidFill>
                  <a:schemeClr val="bg1"/>
                </a:solidFill>
                <a:latin typeface="+mn-lt"/>
              </a:rPr>
              <a:t>‹#›</a:t>
            </a:fld>
            <a:r>
              <a:rPr lang="en-US" sz="800" b="0" i="0" u="none">
                <a:solidFill>
                  <a:schemeClr val="bg1"/>
                </a:solidFill>
                <a:latin typeface="+mn-lt"/>
              </a:rPr>
              <a:t> of 61</a:t>
            </a: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26AD250A-4DBC-40DE-AFFC-E7624FE87538}"/>
              </a:ext>
            </a:extLst>
          </p:cNvPr>
          <p:cNvSpPr/>
          <p:nvPr userDrawn="1"/>
        </p:nvSpPr>
        <p:spPr bwMode="auto">
          <a:xfrm>
            <a:off x="396000" y="6408751"/>
            <a:ext cx="79513" cy="262393"/>
          </a:xfrm>
          <a:prstGeom prst="rect">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673924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A44C7C5B-04BF-4F0E-888E-CE87D0EF1D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128B6DA1-0170-4C5B-ABCB-83F1E4B0ECBB}"/>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373F46B3-57A3-40B7-8B35-1277894B1AD6}" type="slidenum">
              <a:rPr lang="en-US" sz="800" b="0" i="0" u="none" smtClean="0">
                <a:solidFill>
                  <a:schemeClr val="bg1"/>
                </a:solidFill>
                <a:latin typeface="+mn-lt"/>
              </a:rPr>
              <a:t>‹#›</a:t>
            </a:fld>
            <a:r>
              <a:rPr lang="en-US" sz="800" b="0" i="0" u="none">
                <a:solidFill>
                  <a:schemeClr val="bg1"/>
                </a:solidFill>
                <a:latin typeface="+mn-lt"/>
              </a:rPr>
              <a:t> of 61</a:t>
            </a: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1DDC2944-9064-423F-8989-C84E9A8FA793}"/>
              </a:ext>
            </a:extLst>
          </p:cNvPr>
          <p:cNvSpPr/>
          <p:nvPr userDrawn="1"/>
        </p:nvSpPr>
        <p:spPr bwMode="auto">
          <a:xfrm>
            <a:off x="396000" y="6408751"/>
            <a:ext cx="79513" cy="262393"/>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526597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4"/>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765A3682-3283-4350-B37F-DCABDCB15F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F93BC53-EE81-4467-94F1-401BB6631310}"/>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D784CB1C-ED7F-4231-A6D7-8B4BEEFEEB89}" type="slidenum">
              <a:rPr lang="en-US" sz="800" b="0" i="0" u="none" smtClean="0">
                <a:solidFill>
                  <a:schemeClr val="bg1"/>
                </a:solidFill>
                <a:latin typeface="+mn-lt"/>
              </a:rPr>
              <a:t>‹#›</a:t>
            </a:fld>
            <a:r>
              <a:rPr lang="en-US" sz="800" b="0" i="0" u="none">
                <a:solidFill>
                  <a:schemeClr val="bg1"/>
                </a:solidFill>
                <a:latin typeface="+mn-lt"/>
              </a:rPr>
              <a:t> of 61</a:t>
            </a: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28FE6F9E-68CB-4EDC-92EF-E3371EEA23DA}"/>
              </a:ext>
            </a:extLst>
          </p:cNvPr>
          <p:cNvSpPr/>
          <p:nvPr userDrawn="1"/>
        </p:nvSpPr>
        <p:spPr bwMode="auto">
          <a:xfrm>
            <a:off x="396000" y="6408751"/>
            <a:ext cx="79513" cy="262393"/>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476838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5"/>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6B1A279A-6DFF-44E2-AFD5-C14BD71050E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64BC3BB-EB1F-4C03-845A-197D7CB3D7FF}"/>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ED9242C5-9090-4AF8-A2B5-9F5854210D53}" type="slidenum">
              <a:rPr lang="en-US" sz="800" b="0" i="0" u="none" smtClean="0">
                <a:solidFill>
                  <a:schemeClr val="bg1"/>
                </a:solidFill>
                <a:latin typeface="+mn-lt"/>
              </a:rPr>
              <a:t>‹#›</a:t>
            </a:fld>
            <a:r>
              <a:rPr lang="en-US" sz="800" b="0" i="0" u="none">
                <a:solidFill>
                  <a:schemeClr val="bg1"/>
                </a:solidFill>
                <a:latin typeface="+mn-lt"/>
              </a:rPr>
              <a:t> of 61</a:t>
            </a: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10F60CD3-0F2D-42D6-B39D-C861213831E0}"/>
              </a:ext>
            </a:extLst>
          </p:cNvPr>
          <p:cNvSpPr/>
          <p:nvPr userDrawn="1"/>
        </p:nvSpPr>
        <p:spPr bwMode="auto">
          <a:xfrm>
            <a:off x="396000" y="6408751"/>
            <a:ext cx="79513" cy="262393"/>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01140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age w. white text">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4CCEC097-FFF5-42B5-861E-569EAABCFEFB}"/>
              </a:ext>
            </a:extLst>
          </p:cNvPr>
          <p:cNvSpPr>
            <a:spLocks noGrp="1"/>
          </p:cNvSpPr>
          <p:nvPr>
            <p:ph sz="quarter" idx="13" hasCustomPrompt="1"/>
          </p:nvPr>
        </p:nvSpPr>
        <p:spPr>
          <a:xfrm>
            <a:off x="0" y="-3048"/>
            <a:ext cx="12192000" cy="6858000"/>
          </a:xfrm>
          <a:prstGeom prst="rect">
            <a:avLst/>
          </a:prstGeom>
          <a:solidFill>
            <a:schemeClr val="tx1"/>
          </a:solidFill>
        </p:spPr>
        <p:txBody>
          <a:bodyPr/>
          <a:lstStyle>
            <a:lvl1pPr marL="0" indent="0">
              <a:buNone/>
              <a:defRPr>
                <a:solidFill>
                  <a:schemeClr val="bg1"/>
                </a:solidFill>
              </a:defRPr>
            </a:lvl1pPr>
            <a:lvl2pPr>
              <a:defRPr/>
            </a:lvl2pPr>
            <a:lvl3pPr>
              <a:defRPr/>
            </a:lvl3pPr>
            <a:lvl4pPr>
              <a:defRPr/>
            </a:lvl4pPr>
            <a:lvl5pPr>
              <a:defRPr/>
            </a:lvl5pPr>
          </a:lstStyle>
          <a:p>
            <a:pPr lvl="0"/>
            <a:r>
              <a:rPr lang="en-US" dirty="0"/>
              <a:t> </a:t>
            </a:r>
            <a:endParaRPr lang="en-US"/>
          </a:p>
        </p:txBody>
      </p:sp>
      <p:sp>
        <p:nvSpPr>
          <p:cNvPr id="22531" name="Title_TM"/>
          <p:cNvSpPr>
            <a:spLocks noGrp="1" noChangeArrowheads="1"/>
          </p:cNvSpPr>
          <p:nvPr>
            <p:ph type="ctrTitle" hasCustomPrompt="1"/>
          </p:nvPr>
        </p:nvSpPr>
        <p:spPr>
          <a:xfrm>
            <a:off x="479425" y="476250"/>
            <a:ext cx="8353426" cy="3456000"/>
          </a:xfrm>
        </p:spPr>
        <p:txBody>
          <a:bodyPr/>
          <a:lstStyle>
            <a:lvl1pPr>
              <a:lnSpc>
                <a:spcPct val="85000"/>
              </a:lnSpc>
              <a:defRPr sz="8000" b="0" kern="1400" spc="-160" baseline="0">
                <a:solidFill>
                  <a:schemeClr val="bg1"/>
                </a:solidFill>
                <a:latin typeface="+mj-lt"/>
              </a:defRPr>
            </a:lvl1pPr>
          </a:lstStyle>
          <a:p>
            <a:r>
              <a:rPr lang="en-US" dirty="0"/>
              <a:t>Title page,   Ericsson Hilda Light 80pt, max 3-lines</a:t>
            </a:r>
            <a:endParaRPr lang="en-US"/>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Presentation description/subtitle</a:t>
            </a:r>
            <a:br>
              <a:rPr lang="en-GB" dirty="0"/>
            </a:br>
            <a:r>
              <a:rPr lang="en-US" dirty="0"/>
              <a:t>Ericsson Hilda 20pt</a:t>
            </a:r>
            <a:endParaRPr lang="en-US"/>
          </a:p>
        </p:txBody>
      </p:sp>
      <p:pic>
        <p:nvPicPr>
          <p:cNvPr id="10" name="Graphic 9">
            <a:extLst>
              <a:ext uri="{FF2B5EF4-FFF2-40B4-BE49-F238E27FC236}">
                <a16:creationId xmlns:a16="http://schemas.microsoft.com/office/drawing/2014/main" id="{E29FEEAB-1C1F-4153-BC50-6FCDEAC19C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9" name="Content Placeholder 2">
            <a:extLst>
              <a:ext uri="{FF2B5EF4-FFF2-40B4-BE49-F238E27FC236}">
                <a16:creationId xmlns:a16="http://schemas.microsoft.com/office/drawing/2014/main" id="{07AC4DB9-933C-4680-A281-C11929BCC2F5}"/>
              </a:ext>
            </a:extLst>
          </p:cNvPr>
          <p:cNvSpPr>
            <a:spLocks noGrp="1"/>
          </p:cNvSpPr>
          <p:nvPr>
            <p:ph sz="quarter" idx="10" hasCustomPrompt="1"/>
          </p:nvPr>
        </p:nvSpPr>
        <p:spPr>
          <a:xfrm>
            <a:off x="6240463" y="6264000"/>
            <a:ext cx="1910479" cy="262800"/>
          </a:xfrm>
          <a:prstGeom prst="rect">
            <a:avLst/>
          </a:prstGeom>
        </p:spPr>
        <p:txBody>
          <a:bodyPr wrap="none" tIns="0" bIns="0" anchor="ctr" anchorCtr="0"/>
          <a:lstStyle>
            <a:lvl1pPr marL="0" indent="0" algn="r">
              <a:buNone/>
              <a:defRPr sz="1200">
                <a:solidFill>
                  <a:schemeClr val="bg1"/>
                </a:solidFill>
                <a:latin typeface="+mn-lt"/>
              </a:defRPr>
            </a:lvl1pPr>
          </a:lstStyle>
          <a:p>
            <a:r>
              <a:rPr lang="en-US" dirty="0"/>
              <a:t>Speaker name</a:t>
            </a:r>
            <a:endParaRPr lang="en-US"/>
          </a:p>
        </p:txBody>
      </p:sp>
      <p:sp>
        <p:nvSpPr>
          <p:cNvPr id="11" name="Content Placeholder 11">
            <a:extLst>
              <a:ext uri="{FF2B5EF4-FFF2-40B4-BE49-F238E27FC236}">
                <a16:creationId xmlns:a16="http://schemas.microsoft.com/office/drawing/2014/main" id="{7B568BB6-C8A4-4545-B025-7D97CC4692BC}"/>
              </a:ext>
            </a:extLst>
          </p:cNvPr>
          <p:cNvSpPr>
            <a:spLocks noGrp="1"/>
          </p:cNvSpPr>
          <p:nvPr>
            <p:ph sz="quarter" idx="11" hasCustomPrompt="1"/>
          </p:nvPr>
        </p:nvSpPr>
        <p:spPr>
          <a:xfrm>
            <a:off x="8229600" y="6264000"/>
            <a:ext cx="2515041" cy="262800"/>
          </a:xfrm>
          <a:prstGeom prst="rect">
            <a:avLst/>
          </a:prstGeom>
          <a:noFill/>
          <a:ln w="9525">
            <a:noFill/>
            <a:miter lim="800000"/>
            <a:headEnd/>
            <a:tailEnd/>
          </a:ln>
        </p:spPr>
        <p:txBody>
          <a:bodyPr tIns="0" rIns="0" bIns="0" anchor="ctr" anchorCtr="0"/>
          <a:lstStyle>
            <a:lvl1pPr marL="0" indent="0" algn="ctr">
              <a:buNone/>
              <a:defRPr lang="en-US" sz="1200" dirty="0">
                <a:solidFill>
                  <a:schemeClr val="bg1"/>
                </a:solidFill>
                <a:latin typeface="+mn-lt"/>
              </a:defRPr>
            </a:lvl1pPr>
          </a:lstStyle>
          <a:p>
            <a:r>
              <a:rPr lang="en-US" dirty="0"/>
              <a:t>Organization</a:t>
            </a:r>
            <a:endParaRPr lang="en-US"/>
          </a:p>
        </p:txBody>
      </p:sp>
      <p:sp>
        <p:nvSpPr>
          <p:cNvPr id="13" name="Content Placeholder 11">
            <a:extLst>
              <a:ext uri="{FF2B5EF4-FFF2-40B4-BE49-F238E27FC236}">
                <a16:creationId xmlns:a16="http://schemas.microsoft.com/office/drawing/2014/main" id="{D51585B7-9911-4BC2-ACC7-3D991408BDDF}"/>
              </a:ext>
            </a:extLst>
          </p:cNvPr>
          <p:cNvSpPr>
            <a:spLocks noGrp="1"/>
          </p:cNvSpPr>
          <p:nvPr>
            <p:ph sz="quarter" idx="12" hasCustomPrompt="1"/>
          </p:nvPr>
        </p:nvSpPr>
        <p:spPr>
          <a:xfrm>
            <a:off x="10811951" y="6264000"/>
            <a:ext cx="897503" cy="262800"/>
          </a:xfrm>
          <a:prstGeom prst="rect">
            <a:avLst/>
          </a:prstGeom>
          <a:noFill/>
          <a:ln w="9525">
            <a:noFill/>
            <a:miter lim="800000"/>
            <a:headEnd/>
            <a:tailEnd/>
          </a:ln>
        </p:spPr>
        <p:txBody>
          <a:bodyPr wrap="none" tIns="0" rIns="0" bIns="0" anchor="ctr" anchorCtr="0"/>
          <a:lstStyle>
            <a:lvl1pPr marL="0" indent="0" algn="ctr">
              <a:buNone/>
              <a:defRPr lang="en-US" sz="1200" dirty="0">
                <a:solidFill>
                  <a:schemeClr val="bg1"/>
                </a:solidFill>
                <a:latin typeface="+mn-lt"/>
              </a:defRPr>
            </a:lvl1pPr>
          </a:lstStyle>
          <a:p>
            <a:pPr lvl="0"/>
            <a:r>
              <a:rPr lang="en-US" dirty="0"/>
              <a:t>YYYY-MM-DD</a:t>
            </a:r>
            <a:endParaRPr lang="en-US"/>
          </a:p>
        </p:txBody>
      </p:sp>
      <p:sp>
        <p:nvSpPr>
          <p:cNvPr id="1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9DFBA61-B916-44BD-A1D9-F41D32B7BCB6}"/>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B9AD883C-FE2C-4240-B849-55ED5AC3DC5B}" type="slidenum">
              <a:rPr lang="en-US" sz="800" b="0" i="0" u="none" smtClean="0">
                <a:solidFill>
                  <a:schemeClr val="bg1"/>
                </a:solidFill>
                <a:latin typeface="+mn-lt"/>
              </a:rPr>
              <a:t>‹#›</a:t>
            </a:fld>
            <a:r>
              <a:rPr lang="en-US" sz="800" b="0" i="0" u="none">
                <a:solidFill>
                  <a:schemeClr val="bg1"/>
                </a:solidFill>
                <a:latin typeface="+mn-lt"/>
              </a:rPr>
              <a:t> of 61</a:t>
            </a:r>
            <a:endParaRPr lang="en-US" sz="800" b="0" i="0" u="none" dirty="0">
              <a:solidFill>
                <a:schemeClr val="bg1"/>
              </a:solidFill>
              <a:latin typeface="+mn-lt"/>
            </a:endParaRPr>
          </a:p>
        </p:txBody>
      </p:sp>
      <p:sp>
        <p:nvSpPr>
          <p:cNvPr id="15" name="FirstDividerHider">
            <a:extLst>
              <a:ext uri="{FF2B5EF4-FFF2-40B4-BE49-F238E27FC236}">
                <a16:creationId xmlns:a16="http://schemas.microsoft.com/office/drawing/2014/main" id="{27FCDB26-E6AD-44EC-BD53-56F02C5E322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787326472"/>
      </p:ext>
    </p:extLst>
  </p:cSld>
  <p:clrMapOvr>
    <a:masterClrMapping/>
  </p:clrMapOvr>
  <p:hf sldNum="0" hdr="0" ftr="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6"/>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DC9C0052-7A7B-40FB-AF90-CA9C4B79D2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E432ACF-022C-4E4D-A91E-50BCA41421CC}"/>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DD91CBB9-86FF-483A-B8EF-53978AB16B00}" type="slidenum">
              <a:rPr lang="en-US" sz="800" b="0" i="0" u="none" smtClean="0">
                <a:solidFill>
                  <a:schemeClr val="bg1"/>
                </a:solidFill>
                <a:latin typeface="+mn-lt"/>
              </a:rPr>
              <a:t>‹#›</a:t>
            </a:fld>
            <a:r>
              <a:rPr lang="en-US" sz="800" b="0" i="0" u="none">
                <a:solidFill>
                  <a:schemeClr val="bg1"/>
                </a:solidFill>
                <a:latin typeface="+mn-lt"/>
              </a:rPr>
              <a:t> of 61</a:t>
            </a: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5B4E638F-9BC6-4741-A3D8-E259C93F0F0D}"/>
              </a:ext>
            </a:extLst>
          </p:cNvPr>
          <p:cNvSpPr/>
          <p:nvPr userDrawn="1"/>
        </p:nvSpPr>
        <p:spPr bwMode="auto">
          <a:xfrm>
            <a:off x="396000" y="6408751"/>
            <a:ext cx="79513" cy="262393"/>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4094464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phic heavy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endParaRPr lang="en-US"/>
          </a:p>
        </p:txBody>
      </p:sp>
      <p:pic>
        <p:nvPicPr>
          <p:cNvPr id="6" name="Graphic 5">
            <a:extLst>
              <a:ext uri="{FF2B5EF4-FFF2-40B4-BE49-F238E27FC236}">
                <a16:creationId xmlns:a16="http://schemas.microsoft.com/office/drawing/2014/main" id="{7D510456-FEBC-46FA-B25A-B809F2C18A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A859F72-32B2-47EB-8CB5-BCF639CDADF5}"/>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15B0189F-247E-435D-B4A8-F2201B489C38}" type="slidenum">
              <a:rPr lang="en-US" sz="800" b="0" i="0" u="none" smtClean="0">
                <a:solidFill>
                  <a:schemeClr val="bg1"/>
                </a:solidFill>
                <a:latin typeface="+mn-lt"/>
              </a:rPr>
              <a:t>‹#›</a:t>
            </a:fld>
            <a:r>
              <a:rPr lang="en-US" sz="800" b="0" i="0" u="none">
                <a:solidFill>
                  <a:schemeClr val="bg1"/>
                </a:solidFill>
                <a:latin typeface="+mn-lt"/>
              </a:rPr>
              <a:t> of 61</a:t>
            </a: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4EDD5C80-CD72-4597-8F70-395B8174120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7451379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2AD0284-E6BA-49D8-AB3F-D94DBB1D54F0}"/>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4F49F2D8-64D3-4C7B-AAC3-322ACD0962BB}"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87C4DFC4-62BA-4C52-B36B-44A75684A81F}"/>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9331677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10521950"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Use this layout for document slides when you need space for a long heading and big content area</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2AD0284-E6BA-49D8-AB3F-D94DBB1D54F0}"/>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523D5C8D-96E4-497E-BE19-C6005F63EEBB}"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87C4DFC4-62BA-4C52-B36B-44A75684A81F}"/>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4433389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1 smaller column">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3F4EF873-DC0F-4698-BEC2-502DB043AA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Use this layout for presentations using short and crisp headings</a:t>
            </a:r>
          </a:p>
        </p:txBody>
      </p:sp>
      <p:sp>
        <p:nvSpPr>
          <p:cNvPr id="4" name="Content Placeholder 2">
            <a:extLst>
              <a:ext uri="{FF2B5EF4-FFF2-40B4-BE49-F238E27FC236}">
                <a16:creationId xmlns:a16="http://schemas.microsoft.com/office/drawing/2014/main" id="{784F54AF-EED6-486A-9ACA-42061F4AAE9A}"/>
              </a:ext>
            </a:extLst>
          </p:cNvPr>
          <p:cNvSpPr>
            <a:spLocks noGrp="1"/>
          </p:cNvSpPr>
          <p:nvPr>
            <p:ph sz="quarter" idx="11" hasCustomPrompt="1"/>
          </p:nvPr>
        </p:nvSpPr>
        <p:spPr>
          <a:xfrm>
            <a:off x="479425" y="1844675"/>
            <a:ext cx="8353426"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DB8BC610-C1B0-4C6A-B5C2-80DA487CE5DE}"/>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57E44641-7BD0-46A6-BBAC-BDA2CCA75656}"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F5902C4D-6221-4E36-A2F9-055DD294206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6079995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5" name="Title_SM">
            <a:extLst>
              <a:ext uri="{FF2B5EF4-FFF2-40B4-BE49-F238E27FC236}">
                <a16:creationId xmlns:a16="http://schemas.microsoft.com/office/drawing/2014/main" id="{AC5B9436-E3EB-4A3D-BE6B-EFFF8123DE9D}"/>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F2C589A-70A9-4C1E-92FD-76B1E60A1A29}"/>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DEA4A58D-8292-4C32-94DE-D5B71C8163AB}"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8" name="FirstDividerHider">
            <a:extLst>
              <a:ext uri="{FF2B5EF4-FFF2-40B4-BE49-F238E27FC236}">
                <a16:creationId xmlns:a16="http://schemas.microsoft.com/office/drawing/2014/main" id="{E735C405-D694-4150-B4C4-0B84A1A5CAEA}"/>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41146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6" name="Title_SM"/>
          <p:cNvSpPr>
            <a:spLocks noGrp="1" noChangeArrowheads="1"/>
          </p:cNvSpPr>
          <p:nvPr>
            <p:ph type="title" hasCustomPrompt="1"/>
          </p:nvPr>
        </p:nvSpPr>
        <p:spPr bwMode="auto">
          <a:xfrm>
            <a:off x="479425" y="476250"/>
            <a:ext cx="5472113"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 Hilda Light 40pt, Eri. Black, max 2-lines</a:t>
            </a:r>
            <a:endParaRPr lang="en-US"/>
          </a:p>
        </p:txBody>
      </p:sp>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3" name="Picture Placeholder 2">
            <a:extLst>
              <a:ext uri="{FF2B5EF4-FFF2-40B4-BE49-F238E27FC236}">
                <a16:creationId xmlns:a16="http://schemas.microsoft.com/office/drawing/2014/main" id="{2F5F844D-0CF3-4814-B0DE-3D27A83936FD}"/>
              </a:ext>
            </a:extLst>
          </p:cNvPr>
          <p:cNvSpPr>
            <a:spLocks noGrp="1"/>
          </p:cNvSpPr>
          <p:nvPr>
            <p:ph type="pic" sz="quarter" idx="11" hasCustomPrompt="1"/>
          </p:nvPr>
        </p:nvSpPr>
        <p:spPr>
          <a:xfrm>
            <a:off x="6096000" y="0"/>
            <a:ext cx="6096000" cy="6858000"/>
          </a:xfrm>
          <a:prstGeom prst="rect">
            <a:avLst/>
          </a:prstGeom>
        </p:spPr>
        <p:txBody>
          <a:bodyPr anchor="ctr"/>
          <a:lstStyle>
            <a:lvl1pPr marL="0" indent="0">
              <a:buNone/>
              <a:defRPr/>
            </a:lvl1pPr>
          </a:lstStyle>
          <a:p>
            <a:r>
              <a:rPr lang="en-US" dirty="0"/>
              <a:t>     Click icon to add picture</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372D240-75C4-4747-BB0C-CDA1A95650A3}"/>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1EE10C3E-D261-4F8D-B955-BC8F858A2C7B}"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DDD81FA4-E9EC-4B93-8FAA-8C7EE9DC027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5843472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5" name="Title_SM">
            <a:extLst>
              <a:ext uri="{FF2B5EF4-FFF2-40B4-BE49-F238E27FC236}">
                <a16:creationId xmlns:a16="http://schemas.microsoft.com/office/drawing/2014/main" id="{4ACB62A1-CC4A-4B59-B1D8-ED86B77D9A3A}"/>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D51E95B-B5A6-40B6-97CB-5F0FE563EB1D}"/>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A01C80EB-9E11-4D88-A3F4-3C92CDBE6CE0}"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FF233E17-CA98-40A3-BA47-478F1A44B299}"/>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5223735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6" name="Title_SM"/>
          <p:cNvSpPr>
            <a:spLocks noGrp="1" noChangeArrowheads="1"/>
          </p:cNvSpPr>
          <p:nvPr>
            <p:ph type="title" hasCustomPrompt="1"/>
          </p:nvPr>
        </p:nvSpPr>
        <p:spPr bwMode="auto">
          <a:xfrm>
            <a:off x="6240463" y="476250"/>
            <a:ext cx="4924362"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max 2-lines</a:t>
            </a:r>
            <a:endParaRPr lang="en-US"/>
          </a:p>
        </p:txBody>
      </p:sp>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3" name="Picture Placeholder 2">
            <a:extLst>
              <a:ext uri="{FF2B5EF4-FFF2-40B4-BE49-F238E27FC236}">
                <a16:creationId xmlns:a16="http://schemas.microsoft.com/office/drawing/2014/main" id="{B0349585-9F54-46CC-8CEC-052CD1853EC5}"/>
              </a:ext>
            </a:extLst>
          </p:cNvPr>
          <p:cNvSpPr>
            <a:spLocks noGrp="1"/>
          </p:cNvSpPr>
          <p:nvPr>
            <p:ph type="pic" sz="quarter" idx="11" hasCustomPrompt="1"/>
          </p:nvPr>
        </p:nvSpPr>
        <p:spPr>
          <a:xfrm>
            <a:off x="0" y="0"/>
            <a:ext cx="6096000" cy="6858000"/>
          </a:xfrm>
          <a:prstGeom prst="rect">
            <a:avLst/>
          </a:prstGeom>
        </p:spPr>
        <p:txBody>
          <a:bodyPr anchor="ctr"/>
          <a:lstStyle>
            <a:lvl1pPr marL="0" indent="0">
              <a:buNone/>
              <a:defRPr/>
            </a:lvl1pPr>
          </a:lstStyle>
          <a:p>
            <a:r>
              <a:rPr lang="en-US" dirty="0"/>
              <a:t>      Click icon to add picture</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137CA89-AFF7-46A6-A978-5D6CF4C2A39A}"/>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5221786A-E8CA-4CFE-B38D-8C22B485594D}"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7D53C9C0-925C-4E10-98AB-FC8F3B8CF044}"/>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7319818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891BF4C4-9DF9-4D9F-A738-37FBCD45AA68}"/>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sz="half" idx="1" hasCustomPrompt="1"/>
          </p:nvPr>
        </p:nvSpPr>
        <p:spPr>
          <a:xfrm>
            <a:off x="479425" y="1844675"/>
            <a:ext cx="5472113"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5" name="Content Placeholder 3"/>
          <p:cNvSpPr>
            <a:spLocks noGrp="1"/>
          </p:cNvSpPr>
          <p:nvPr>
            <p:ph sz="quarter" idx="3" hasCustomPrompt="1"/>
          </p:nvPr>
        </p:nvSpPr>
        <p:spPr>
          <a:xfrm>
            <a:off x="6240463" y="1844674"/>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3797230-5A6C-4718-8C90-CB9F2709B382}"/>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41CD620C-9F72-4861-B8D0-847114F08BCF}"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F6894424-A363-4771-BFDF-A3CD35CCD7D5}"/>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67588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note Cover Page">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B84C4A2-9E83-4451-8F6C-F4FA7B70C700}"/>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dirty="0"/>
              <a:t> </a:t>
            </a:r>
            <a:endParaRPr lang="en-US"/>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nchor="t"/>
          <a:lstStyle>
            <a:lvl1pPr>
              <a:defRPr lang="en-US" sz="8000" b="0" dirty="0">
                <a:solidFill>
                  <a:schemeClr val="tx1"/>
                </a:solidFill>
                <a:latin typeface="+mj-lt"/>
              </a:defRPr>
            </a:lvl1pPr>
          </a:lstStyle>
          <a:p>
            <a:pPr lvl="0"/>
            <a:r>
              <a:rPr lang="en-US" dirty="0"/>
              <a:t>Keynote cover page </a:t>
            </a:r>
            <a:br>
              <a:rPr lang="en-GB" dirty="0"/>
            </a:br>
            <a:r>
              <a:rPr lang="en-US" dirty="0"/>
              <a:t>Ericsson Hilda Light 80pt, max 3-lines</a:t>
            </a:r>
            <a:endParaRPr lang="en-US"/>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6"/>
            <a:ext cx="5472112" cy="2087562"/>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GB" dirty="0"/>
            </a:br>
            <a:r>
              <a:rPr lang="en-US" dirty="0"/>
              <a:t>Ericsson Black, Ericsson Hilda 20pt</a:t>
            </a:r>
            <a:endParaRPr lang="en-US"/>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3AD885ED-EA58-419A-BC0B-F06CF9659422}"/>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14522455-52EA-4ED4-BD97-4972CE467E0E}"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3" name="FirstDividerHider">
            <a:extLst>
              <a:ext uri="{FF2B5EF4-FFF2-40B4-BE49-F238E27FC236}">
                <a16:creationId xmlns:a16="http://schemas.microsoft.com/office/drawing/2014/main" id="{417661C0-2F80-41FC-8827-508BB33F923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085322578"/>
      </p:ext>
    </p:extLst>
  </p:cSld>
  <p:clrMapOvr>
    <a:masterClrMapping/>
  </p:clrMapOvr>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2 narrow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B1CFD82C-8968-4B87-A964-6288AF293D7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8" name="Content Placeholder 3"/>
          <p:cNvSpPr>
            <a:spLocks noGrp="1"/>
          </p:cNvSpPr>
          <p:nvPr>
            <p:ph sz="quarter" idx="12" hasCustomPrompt="1"/>
          </p:nvPr>
        </p:nvSpPr>
        <p:spPr>
          <a:xfrm>
            <a:off x="9120188" y="1844674"/>
            <a:ext cx="2592387"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6" name="Content Placeholder 2"/>
          <p:cNvSpPr>
            <a:spLocks noGrp="1"/>
          </p:cNvSpPr>
          <p:nvPr>
            <p:ph sz="quarter" idx="11" hasCustomPrompt="1"/>
          </p:nvPr>
        </p:nvSpPr>
        <p:spPr>
          <a:xfrm>
            <a:off x="6240463"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0E7BBCA-E768-4FD9-82EA-328297783367}"/>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F7C66D78-E73C-4328-9F63-124277A72761}"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A72F0A55-0A74-4EC8-A6C3-6ADA907353C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922214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er, right image with two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A05AB2F5-3C8F-45BD-81CB-45EC98D4284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idx="1" hasCustomPrompt="1"/>
          </p:nvPr>
        </p:nvSpPr>
        <p:spPr>
          <a:xfrm>
            <a:off x="479425" y="415126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5" name="Content Placeholder 2"/>
          <p:cNvSpPr>
            <a:spLocks noGrp="1"/>
          </p:cNvSpPr>
          <p:nvPr>
            <p:ph sz="quarter" idx="10" hasCustomPrompt="1"/>
          </p:nvPr>
        </p:nvSpPr>
        <p:spPr>
          <a:xfrm>
            <a:off x="479425" y="1844675"/>
            <a:ext cx="5472113"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E1D7684-BC36-44BA-9074-E0D05038847F}"/>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213BB38C-A628-41AB-B1B7-FC8C414DF2AF}"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1954EF9A-E11E-4334-BC30-2E9405F508E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6312020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eft image with two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524C71C0-9908-4C8C-97CC-AA201198D2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idx="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5" name="Content Placeholder 2"/>
          <p:cNvSpPr>
            <a:spLocks noGrp="1"/>
          </p:cNvSpPr>
          <p:nvPr>
            <p:ph sz="quarter" idx="10" hasCustomPrompt="1"/>
          </p:nvPr>
        </p:nvSpPr>
        <p:spPr>
          <a:xfrm>
            <a:off x="6242305" y="1844674"/>
            <a:ext cx="5472112"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227D3F0D-C903-4314-9038-82A30CA70290}"/>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23DD8562-AB42-4235-9A27-EDC6B5D52690}"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0B9F5F07-6E63-456E-AAB2-A105F6BE39D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850641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two horizontal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0114795F-6AFF-421E-BA39-763FAD29FC16}"/>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5" name="Content Placeholder 1"/>
          <p:cNvSpPr>
            <a:spLocks noGrp="1"/>
          </p:cNvSpPr>
          <p:nvPr>
            <p:ph sz="quarter" idx="10" hasCustomPrompt="1"/>
          </p:nvPr>
        </p:nvSpPr>
        <p:spPr>
          <a:xfrm>
            <a:off x="3359150" y="1844675"/>
            <a:ext cx="8353425"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Content Placeholder 2"/>
          <p:cNvSpPr>
            <a:spLocks noGrp="1"/>
          </p:cNvSpPr>
          <p:nvPr>
            <p:ph sz="quarter" idx="11" hasCustomPrompt="1"/>
          </p:nvPr>
        </p:nvSpPr>
        <p:spPr>
          <a:xfrm>
            <a:off x="3359150" y="4149724"/>
            <a:ext cx="8353425"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421DB2A-3017-4E73-8332-6B8D884A5493}"/>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823CE21A-5B1E-468D-8F1D-9554BD97CF60}"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0" name="FirstDividerHider">
            <a:extLst>
              <a:ext uri="{FF2B5EF4-FFF2-40B4-BE49-F238E27FC236}">
                <a16:creationId xmlns:a16="http://schemas.microsoft.com/office/drawing/2014/main" id="{A3A86C7D-7D12-4BF6-8892-EF043F36E2EA}"/>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9772865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Image over two content par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A14F6E09-C956-49B3-8E41-DBD053DF768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7" name="Content Placeholder 1"/>
          <p:cNvSpPr>
            <a:spLocks noGrp="1"/>
          </p:cNvSpPr>
          <p:nvPr>
            <p:ph sz="quarter" idx="11" hasCustomPrompt="1"/>
          </p:nvPr>
        </p:nvSpPr>
        <p:spPr>
          <a:xfrm>
            <a:off x="6240464"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8" name="Content Placeholder 2"/>
          <p:cNvSpPr>
            <a:spLocks noGrp="1"/>
          </p:cNvSpPr>
          <p:nvPr>
            <p:ph sz="quarter" idx="12" hasCustomPrompt="1"/>
          </p:nvPr>
        </p:nvSpPr>
        <p:spPr>
          <a:xfrm>
            <a:off x="479425" y="4149725"/>
            <a:ext cx="5472113" cy="2087563"/>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E5A81C5-0588-4509-B7B9-9497297F88ED}"/>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F6A52369-E95B-4A89-8D23-1DA2741310C5}"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0" name="FirstDividerHider">
            <a:extLst>
              <a:ext uri="{FF2B5EF4-FFF2-40B4-BE49-F238E27FC236}">
                <a16:creationId xmlns:a16="http://schemas.microsoft.com/office/drawing/2014/main" id="{54A68D25-E1D7-496F-BC83-0E0E9B8A021B}"/>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7625462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10" name="Title_SM">
            <a:extLst>
              <a:ext uri="{FF2B5EF4-FFF2-40B4-BE49-F238E27FC236}">
                <a16:creationId xmlns:a16="http://schemas.microsoft.com/office/drawing/2014/main" id="{6B686A21-AA96-4B0A-B7CE-F4C6D5D31B32}"/>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6" name="Content Placeholder 1"/>
          <p:cNvSpPr>
            <a:spLocks noGrp="1"/>
          </p:cNvSpPr>
          <p:nvPr>
            <p:ph sz="quarter" idx="11" hasCustomPrompt="1"/>
          </p:nvPr>
        </p:nvSpPr>
        <p:spPr>
          <a:xfrm>
            <a:off x="481052" y="1846580"/>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8" name="Content Placeholder 2"/>
          <p:cNvSpPr>
            <a:spLocks noGrp="1"/>
          </p:cNvSpPr>
          <p:nvPr>
            <p:ph sz="quarter" idx="12" hasCustomPrompt="1"/>
          </p:nvPr>
        </p:nvSpPr>
        <p:spPr>
          <a:xfrm>
            <a:off x="4332814" y="1844674"/>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7" name="Content Placeholder 3">
            <a:extLst>
              <a:ext uri="{FF2B5EF4-FFF2-40B4-BE49-F238E27FC236}">
                <a16:creationId xmlns:a16="http://schemas.microsoft.com/office/drawing/2014/main" id="{8E3794F8-471D-4987-945F-3C29BB03AB49}"/>
              </a:ext>
            </a:extLst>
          </p:cNvPr>
          <p:cNvSpPr>
            <a:spLocks noGrp="1"/>
          </p:cNvSpPr>
          <p:nvPr>
            <p:ph sz="quarter" idx="13" hasCustomPrompt="1"/>
          </p:nvPr>
        </p:nvSpPr>
        <p:spPr>
          <a:xfrm>
            <a:off x="8184575" y="1846580"/>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2C8570FA-FAA3-4EFA-A4F1-01C285AE39DE}"/>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973A4B3C-3015-4E72-A2FA-7B8408741F9B}"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CABEA97C-68C1-4FF0-BE0B-B792D9655202}"/>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457253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3 narrow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7EEF5633-BC13-4AEA-AEF5-CE2675504D30}"/>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3359149" y="1844674"/>
            <a:ext cx="259238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6" name="Content Placeholder 2"/>
          <p:cNvSpPr>
            <a:spLocks noGrp="1"/>
          </p:cNvSpPr>
          <p:nvPr>
            <p:ph sz="quarter" idx="11" hasCustomPrompt="1"/>
          </p:nvPr>
        </p:nvSpPr>
        <p:spPr>
          <a:xfrm>
            <a:off x="6240464" y="1844674"/>
            <a:ext cx="2592386"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8" name="Content Placeholder 3"/>
          <p:cNvSpPr>
            <a:spLocks noGrp="1"/>
          </p:cNvSpPr>
          <p:nvPr>
            <p:ph sz="quarter" idx="12" hasCustomPrompt="1"/>
          </p:nvPr>
        </p:nvSpPr>
        <p:spPr>
          <a:xfrm>
            <a:off x="9121776" y="1844674"/>
            <a:ext cx="259079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815D3F0-43E8-418F-A5E4-30F31668DC0E}"/>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19E8622B-BA58-476D-9F50-F5965045C68B}"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EDCD44CA-6216-40D7-A43C-C84DC0870CD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8960687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F4D71A67-F349-4E68-B7B8-D53CE323A764}"/>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6" name="Content Placeholder 2"/>
          <p:cNvSpPr>
            <a:spLocks noGrp="1"/>
          </p:cNvSpPr>
          <p:nvPr>
            <p:ph sz="quarter" idx="11" hasCustomPrompt="1"/>
          </p:nvPr>
        </p:nvSpPr>
        <p:spPr>
          <a:xfrm>
            <a:off x="3359149" y="1844674"/>
            <a:ext cx="2592389"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8" name="Content Placeholder 3"/>
          <p:cNvSpPr>
            <a:spLocks noGrp="1"/>
          </p:cNvSpPr>
          <p:nvPr>
            <p:ph sz="quarter" idx="12" hasCustomPrompt="1"/>
          </p:nvPr>
        </p:nvSpPr>
        <p:spPr>
          <a:xfrm>
            <a:off x="6240463" y="1844674"/>
            <a:ext cx="2592388" cy="4392614"/>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9" name="Content Placeholder 4"/>
          <p:cNvSpPr>
            <a:spLocks noGrp="1"/>
          </p:cNvSpPr>
          <p:nvPr>
            <p:ph sz="quarter" idx="13" hasCustomPrompt="1"/>
          </p:nvPr>
        </p:nvSpPr>
        <p:spPr>
          <a:xfrm>
            <a:off x="9120188" y="1844674"/>
            <a:ext cx="2592387"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55C34B4-681E-4FDA-A9BB-6BC31D94C8D6}"/>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94BF15A5-8E24-46F2-A9CE-6B7F486D314A}"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D7A387F2-835E-495C-A46F-E0BAED03A9A5}"/>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2758992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Preamble and 3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CD0BB64A-768A-4118-B3E5-52B98C693831}"/>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1844675"/>
            <a:ext cx="2592388" cy="4392612"/>
          </a:xfrm>
          <a:prstGeom prst="rect">
            <a:avLst/>
          </a:prstGeom>
        </p:spPr>
        <p:txBody>
          <a:bodyPr/>
          <a:lstStyle>
            <a:lvl1pPr marL="0" indent="0">
              <a:buFont typeface="Ericsson Hilda Light" panose="020B0604020202020204" pitchFamily="34" charset="0"/>
              <a:buNone/>
              <a:defRPr sz="2500">
                <a:latin typeface="+mn-lt"/>
              </a:defRPr>
            </a:lvl1pPr>
            <a:lvl2pPr marL="0" indent="0">
              <a:buFont typeface="Ericsson Hilda Light" panose="020B0604020202020204" pitchFamily="34" charset="0"/>
              <a:buNone/>
              <a:defRPr sz="2500">
                <a:latin typeface="+mj-lt"/>
              </a:defRPr>
            </a:lvl2pPr>
            <a:lvl3pPr marL="342900" indent="0">
              <a:buFont typeface="Ericsson Hilda Light" panose="020B0604020202020204" pitchFamily="34" charset="0"/>
              <a:buNone/>
              <a:defRPr sz="2500">
                <a:latin typeface="+mj-lt"/>
              </a:defRPr>
            </a:lvl3pPr>
            <a:lvl4pPr marL="685800" indent="0">
              <a:buFont typeface="Ericsson Hilda Light" panose="020B0604020202020204" pitchFamily="34" charset="0"/>
              <a:buNone/>
              <a:defRPr sz="2500">
                <a:latin typeface="+mj-lt"/>
              </a:defRPr>
            </a:lvl4pPr>
            <a:lvl5pPr marL="1028700" indent="0">
              <a:buFont typeface="Ericsson Hilda Light" panose="020B0604020202020204" pitchFamily="34" charset="0"/>
              <a:buNone/>
              <a:defRPr sz="2500">
                <a:latin typeface="+mj-lt"/>
              </a:defRPr>
            </a:lvl5pPr>
          </a:lstStyle>
          <a:p>
            <a:pPr lvl="0"/>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Preamble text, </a:t>
            </a:r>
            <a:r>
              <a:rPr lang="en-US" dirty="0"/>
              <a:t>Ericsson </a:t>
            </a:r>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Hilda 25pt, Ericsson Black</a:t>
            </a:r>
            <a:endParaRPr lang="en-US" dirty="0"/>
          </a:p>
        </p:txBody>
      </p:sp>
      <p:sp>
        <p:nvSpPr>
          <p:cNvPr id="6" name="Content Placeholder 2"/>
          <p:cNvSpPr>
            <a:spLocks noGrp="1"/>
          </p:cNvSpPr>
          <p:nvPr>
            <p:ph sz="quarter" idx="11" hasCustomPrompt="1"/>
          </p:nvPr>
        </p:nvSpPr>
        <p:spPr>
          <a:xfrm>
            <a:off x="3359150" y="4149725"/>
            <a:ext cx="2592388" cy="2087562"/>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8" name="Content Placeholder 3"/>
          <p:cNvSpPr>
            <a:spLocks noGrp="1"/>
          </p:cNvSpPr>
          <p:nvPr>
            <p:ph sz="quarter" idx="12" hasCustomPrompt="1"/>
          </p:nvPr>
        </p:nvSpPr>
        <p:spPr>
          <a:xfrm>
            <a:off x="6240463" y="4149724"/>
            <a:ext cx="2592388"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9" name="Content Placeholder 4"/>
          <p:cNvSpPr>
            <a:spLocks noGrp="1"/>
          </p:cNvSpPr>
          <p:nvPr>
            <p:ph sz="quarter" idx="13" hasCustomPrompt="1"/>
          </p:nvPr>
        </p:nvSpPr>
        <p:spPr>
          <a:xfrm>
            <a:off x="9120188" y="4149724"/>
            <a:ext cx="2592387"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107CDD62-B47C-43AB-8BA0-F875DF45681E}"/>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7657DF08-DBC5-42FF-80C1-0687EA9F3949}"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18C6E5A5-2F53-43D5-8F46-313E672024E6}"/>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5090902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4 columns with visual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F83268EB-5955-4A3F-8B85-E7C084E6FAF5}"/>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4" name="Content Placeholder 1"/>
          <p:cNvSpPr>
            <a:spLocks noGrp="1"/>
          </p:cNvSpPr>
          <p:nvPr>
            <p:ph sz="quarter" idx="10" hasCustomPrompt="1"/>
          </p:nvPr>
        </p:nvSpPr>
        <p:spPr>
          <a:xfrm>
            <a:off x="479425"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6" name="Content Placeholder 2"/>
          <p:cNvSpPr>
            <a:spLocks noGrp="1"/>
          </p:cNvSpPr>
          <p:nvPr>
            <p:ph sz="quarter" idx="11" hasCustomPrompt="1"/>
          </p:nvPr>
        </p:nvSpPr>
        <p:spPr>
          <a:xfrm>
            <a:off x="3359149"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8" name="Content Placeholder 3"/>
          <p:cNvSpPr>
            <a:spLocks noGrp="1"/>
          </p:cNvSpPr>
          <p:nvPr>
            <p:ph sz="quarter" idx="12" hasCustomPrompt="1"/>
          </p:nvPr>
        </p:nvSpPr>
        <p:spPr>
          <a:xfrm>
            <a:off x="6240463"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9" name="Content Placeholder 4"/>
          <p:cNvSpPr>
            <a:spLocks noGrp="1"/>
          </p:cNvSpPr>
          <p:nvPr>
            <p:ph sz="quarter" idx="13" hasCustomPrompt="1"/>
          </p:nvPr>
        </p:nvSpPr>
        <p:spPr>
          <a:xfrm>
            <a:off x="9121776" y="4149724"/>
            <a:ext cx="259079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2963A4D-3277-42A5-8919-305DE5AD9247}"/>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3E1F70F8-C3DA-460A-BE9D-2F0AD4BE744B}"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E1242BA1-7F88-4EA2-ACA1-05CEF1F3A57D}"/>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100695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white text">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8F2554F4-437E-411D-B2B2-6A58D5858094}"/>
              </a:ext>
            </a:extLst>
          </p:cNvPr>
          <p:cNvSpPr>
            <a:spLocks noGrp="1"/>
          </p:cNvSpPr>
          <p:nvPr>
            <p:ph sz="quarter" idx="13" hasCustomPrompt="1"/>
          </p:nvPr>
        </p:nvSpPr>
        <p:spPr>
          <a:xfrm>
            <a:off x="0" y="-3048"/>
            <a:ext cx="12192000" cy="6858000"/>
          </a:xfrm>
          <a:prstGeom prst="rect">
            <a:avLst/>
          </a:prstGeom>
          <a:solidFill>
            <a:schemeClr val="tx1"/>
          </a:solidFill>
        </p:spPr>
        <p:txBody>
          <a:bodyPr/>
          <a:lstStyle>
            <a:lvl1pPr marL="0" indent="0">
              <a:buNone/>
              <a:defRPr>
                <a:solidFill>
                  <a:schemeClr val="bg1"/>
                </a:solidFill>
              </a:defRPr>
            </a:lvl1pPr>
            <a:lvl2pPr>
              <a:defRPr/>
            </a:lvl2pPr>
            <a:lvl3pPr>
              <a:defRPr/>
            </a:lvl3pPr>
            <a:lvl4pPr>
              <a:defRPr/>
            </a:lvl4pPr>
            <a:lvl5pPr>
              <a:defRPr/>
            </a:lvl5pPr>
          </a:lstStyle>
          <a:p>
            <a:pPr lvl="0"/>
            <a:r>
              <a:rPr lang="en-US" dirty="0"/>
              <a:t> </a:t>
            </a:r>
            <a:endParaRPr lang="en-US"/>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49"/>
            <a:ext cx="8353426" cy="3456000"/>
          </a:xfrm>
          <a:noFill/>
          <a:ln w="9525">
            <a:noFill/>
            <a:miter lim="800000"/>
            <a:headEnd/>
            <a:tailEnd/>
          </a:ln>
        </p:spPr>
        <p:txBody>
          <a:bodyPr anchor="t"/>
          <a:lstStyle>
            <a:lvl1pPr>
              <a:defRPr lang="en-US" sz="8000" b="0" dirty="0">
                <a:solidFill>
                  <a:schemeClr val="bg1"/>
                </a:solidFill>
              </a:defRPr>
            </a:lvl1pPr>
          </a:lstStyle>
          <a:p>
            <a:pPr lvl="0"/>
            <a:r>
              <a:rPr lang="en-US" dirty="0"/>
              <a:t>Keynote cover page </a:t>
            </a:r>
            <a:br>
              <a:rPr lang="en-GB" dirty="0"/>
            </a:br>
            <a:r>
              <a:rPr lang="en-US" dirty="0"/>
              <a:t>Ericsson Hilda Light 80pt, max 3-lines</a:t>
            </a:r>
            <a:endParaRPr lang="en-US"/>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Speaker,</a:t>
            </a:r>
            <a:br>
              <a:rPr lang="en-GB" dirty="0"/>
            </a:br>
            <a:r>
              <a:rPr lang="en-US" dirty="0"/>
              <a:t>Ericsson Black, Ericsson Hilda 20pt</a:t>
            </a:r>
            <a:endParaRPr lang="en-US"/>
          </a:p>
        </p:txBody>
      </p:sp>
      <p:pic>
        <p:nvPicPr>
          <p:cNvPr id="7" name="Graphic 6">
            <a:extLst>
              <a:ext uri="{FF2B5EF4-FFF2-40B4-BE49-F238E27FC236}">
                <a16:creationId xmlns:a16="http://schemas.microsoft.com/office/drawing/2014/main" id="{7753C092-06FE-4B22-BAB1-EBEB69074D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66A1512-27D5-4CA8-94C5-10E56C30705D}"/>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BAC5BFDC-F4D5-4FE6-82D4-B5C2F3E2E79A}" type="slidenum">
              <a:rPr lang="en-US" sz="800" b="0" i="0" u="none" smtClean="0">
                <a:solidFill>
                  <a:schemeClr val="bg1"/>
                </a:solidFill>
                <a:latin typeface="+mn-lt"/>
              </a:rPr>
              <a:t>‹#›</a:t>
            </a:fld>
            <a:r>
              <a:rPr lang="en-US" sz="800" b="0" i="0" u="none">
                <a:solidFill>
                  <a:schemeClr val="bg1"/>
                </a:solidFill>
                <a:latin typeface="+mn-lt"/>
              </a:rPr>
              <a:t> of 61</a:t>
            </a:r>
            <a:endParaRPr lang="en-US" sz="800" b="0" i="0" u="none" dirty="0">
              <a:solidFill>
                <a:schemeClr val="bg1"/>
              </a:solidFill>
              <a:latin typeface="+mn-lt"/>
            </a:endParaRPr>
          </a:p>
        </p:txBody>
      </p:sp>
      <p:sp>
        <p:nvSpPr>
          <p:cNvPr id="11" name="FirstDividerHider">
            <a:extLst>
              <a:ext uri="{FF2B5EF4-FFF2-40B4-BE49-F238E27FC236}">
                <a16:creationId xmlns:a16="http://schemas.microsoft.com/office/drawing/2014/main" id="{30276571-778A-43C8-820D-4E055433343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064663325"/>
      </p:ext>
    </p:extLst>
  </p:cSld>
  <p:clrMapOvr>
    <a:masterClrMapping/>
  </p:clrMapOvr>
  <p:hf sldNum="0" hdr="0" ftr="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9" name="Title_SM">
            <a:extLst>
              <a:ext uri="{FF2B5EF4-FFF2-40B4-BE49-F238E27FC236}">
                <a16:creationId xmlns:a16="http://schemas.microsoft.com/office/drawing/2014/main" id="{2C948968-FB06-45CC-8259-6BDE4430EACB}"/>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sz="quarter" idx="1" hasCustomPrompt="1"/>
          </p:nvPr>
        </p:nvSpPr>
        <p:spPr>
          <a:xfrm>
            <a:off x="481655"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4" name="Content Placeholder 2"/>
          <p:cNvSpPr>
            <a:spLocks noGrp="1"/>
          </p:cNvSpPr>
          <p:nvPr>
            <p:ph sz="quarter" idx="2" hasCustomPrompt="1"/>
          </p:nvPr>
        </p:nvSpPr>
        <p:spPr>
          <a:xfrm>
            <a:off x="6242694" y="1847723"/>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6" name="Content Placeholder 3"/>
          <p:cNvSpPr>
            <a:spLocks noGrp="1"/>
          </p:cNvSpPr>
          <p:nvPr>
            <p:ph sz="quarter" idx="4" hasCustomPrompt="1"/>
          </p:nvPr>
        </p:nvSpPr>
        <p:spPr>
          <a:xfrm>
            <a:off x="6242694" y="4151955"/>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7" name="Content Placeholder 4">
            <a:extLst>
              <a:ext uri="{FF2B5EF4-FFF2-40B4-BE49-F238E27FC236}">
                <a16:creationId xmlns:a16="http://schemas.microsoft.com/office/drawing/2014/main" id="{5BD2C41D-0700-4885-AB77-25AFFE4E1FDA}"/>
              </a:ext>
            </a:extLst>
          </p:cNvPr>
          <p:cNvSpPr>
            <a:spLocks noGrp="1"/>
          </p:cNvSpPr>
          <p:nvPr>
            <p:ph sz="quarter" idx="10" hasCustomPrompt="1"/>
          </p:nvPr>
        </p:nvSpPr>
        <p:spPr>
          <a:xfrm>
            <a:off x="481655" y="4152597"/>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endParaRPr lang="en-US"/>
          </a:p>
          <a:p>
            <a:pPr lvl="0"/>
            <a:r>
              <a:rPr lang="en-US" dirty="0"/>
              <a:t>First level</a:t>
            </a:r>
            <a:endParaRPr lang="en-US"/>
          </a:p>
          <a:p>
            <a:pPr lvl="1"/>
            <a:r>
              <a:rPr lang="en-US" dirty="0"/>
              <a:t>Second level</a:t>
            </a:r>
            <a:endParaRPr lang="en-US"/>
          </a:p>
          <a:p>
            <a:pPr lvl="2"/>
            <a:r>
              <a:rPr lang="en-US" dirty="0"/>
              <a:t>Third level</a:t>
            </a:r>
            <a:endParaRPr lang="en-US"/>
          </a:p>
          <a:p>
            <a:pPr lvl="3"/>
            <a:r>
              <a:rPr lang="en-US" dirty="0"/>
              <a:t>Fourth level</a:t>
            </a:r>
            <a:endParaRPr lang="en-US"/>
          </a:p>
        </p:txBody>
      </p:sp>
      <p:sp>
        <p:nvSpPr>
          <p:cNvPr id="10"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49048C1-340D-44C4-857B-1B201EC9A7E7}"/>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2094474C-811D-450C-84D1-F611E623E974}"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5B2537ED-0985-4CA8-A865-C2C6DFCB18EB}"/>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5486120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13" name="Title_SM">
            <a:extLst>
              <a:ext uri="{FF2B5EF4-FFF2-40B4-BE49-F238E27FC236}">
                <a16:creationId xmlns:a16="http://schemas.microsoft.com/office/drawing/2014/main" id="{99858DC4-E787-41D2-A613-961D60F8911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endParaRPr lang="en-US"/>
          </a:p>
        </p:txBody>
      </p:sp>
      <p:sp>
        <p:nvSpPr>
          <p:cNvPr id="3" name="Content Placeholder 1"/>
          <p:cNvSpPr>
            <a:spLocks noGrp="1"/>
          </p:cNvSpPr>
          <p:nvPr>
            <p:ph sz="quarter" idx="1" hasCustomPrompt="1"/>
          </p:nvPr>
        </p:nvSpPr>
        <p:spPr>
          <a:xfrm>
            <a:off x="481560" y="1844675"/>
            <a:ext cx="2592389"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4" name="Content Placeholder 2"/>
          <p:cNvSpPr>
            <a:spLocks noGrp="1"/>
          </p:cNvSpPr>
          <p:nvPr>
            <p:ph sz="quarter" idx="2" hasCustomPrompt="1"/>
          </p:nvPr>
        </p:nvSpPr>
        <p:spPr>
          <a:xfrm>
            <a:off x="6243216" y="1844674"/>
            <a:ext cx="2592387"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a:p>
            <a:pPr lvl="3"/>
            <a:endParaRPr lang="en-US" dirty="0"/>
          </a:p>
        </p:txBody>
      </p:sp>
      <p:sp>
        <p:nvSpPr>
          <p:cNvPr id="5" name="Content Placeholder 3"/>
          <p:cNvSpPr>
            <a:spLocks noGrp="1"/>
          </p:cNvSpPr>
          <p:nvPr>
            <p:ph sz="quarter" idx="3" hasCustomPrompt="1"/>
          </p:nvPr>
        </p:nvSpPr>
        <p:spPr>
          <a:xfrm>
            <a:off x="481561" y="415113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6" name="Content Placeholder 4"/>
          <p:cNvSpPr>
            <a:spLocks noGrp="1"/>
          </p:cNvSpPr>
          <p:nvPr>
            <p:ph sz="quarter" idx="4" hasCustomPrompt="1"/>
          </p:nvPr>
        </p:nvSpPr>
        <p:spPr>
          <a:xfrm>
            <a:off x="6243152" y="4151245"/>
            <a:ext cx="2592387" cy="2086292"/>
          </a:xfrm>
          <a:prstGeom prst="rect">
            <a:avLst/>
          </a:prstGeom>
        </p:spPr>
        <p:txBody>
          <a:bodyPr lIns="72000" tIns="36000"/>
          <a:lstStyle>
            <a:lvl1pPr>
              <a:defRPr sz="2000"/>
            </a:lvl1pPr>
            <a:lvl2pPr>
              <a:defRPr sz="2000"/>
            </a:lvl2pPr>
            <a:lvl3pPr>
              <a:defRPr sz="2000"/>
            </a:lvl3pPr>
            <a:lvl4pPr>
              <a:defRPr sz="2000"/>
            </a:lvl4pPr>
            <a:lvl5pPr marL="1028700" indent="0">
              <a:buNone/>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9" name="Content Placeholder 5"/>
          <p:cNvSpPr>
            <a:spLocks noGrp="1"/>
          </p:cNvSpPr>
          <p:nvPr>
            <p:ph sz="quarter" idx="11" hasCustomPrompt="1"/>
          </p:nvPr>
        </p:nvSpPr>
        <p:spPr>
          <a:xfrm>
            <a:off x="3359835" y="1844674"/>
            <a:ext cx="2592388"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8" name="Content Placeholder 6"/>
          <p:cNvSpPr>
            <a:spLocks noGrp="1"/>
          </p:cNvSpPr>
          <p:nvPr>
            <p:ph sz="quarter" idx="10" hasCustomPrompt="1"/>
          </p:nvPr>
        </p:nvSpPr>
        <p:spPr>
          <a:xfrm>
            <a:off x="3361288" y="4151861"/>
            <a:ext cx="2592387"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1" name="Content Placeholder 7"/>
          <p:cNvSpPr>
            <a:spLocks noGrp="1"/>
          </p:cNvSpPr>
          <p:nvPr>
            <p:ph sz="quarter" idx="13" hasCustomPrompt="1"/>
          </p:nvPr>
        </p:nvSpPr>
        <p:spPr>
          <a:xfrm>
            <a:off x="9122324" y="1844674"/>
            <a:ext cx="2592387" cy="2089151"/>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a:p>
            <a:pPr lvl="3"/>
            <a:endParaRPr lang="en-US" dirty="0"/>
          </a:p>
        </p:txBody>
      </p:sp>
      <p:sp>
        <p:nvSpPr>
          <p:cNvPr id="10" name="Content Placeholder 8"/>
          <p:cNvSpPr>
            <a:spLocks noGrp="1"/>
          </p:cNvSpPr>
          <p:nvPr>
            <p:ph sz="quarter" idx="12" hasCustomPrompt="1"/>
          </p:nvPr>
        </p:nvSpPr>
        <p:spPr>
          <a:xfrm>
            <a:off x="9122324" y="4151861"/>
            <a:ext cx="2592387" cy="2087562"/>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endParaRPr lang="en-US"/>
          </a:p>
          <a:p>
            <a:pPr lvl="0"/>
            <a:r>
              <a:rPr lang="en-US" dirty="0"/>
              <a:t>First level</a:t>
            </a:r>
            <a:endParaRPr lang="en-US"/>
          </a:p>
          <a:p>
            <a:pPr lvl="1"/>
            <a:r>
              <a:rPr lang="en-US" dirty="0"/>
              <a:t>Second level</a:t>
            </a:r>
            <a:endParaRPr lang="en-US"/>
          </a:p>
        </p:txBody>
      </p:sp>
      <p:sp>
        <p:nvSpPr>
          <p:cNvPr id="1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89CBEB5-348B-49F3-8F8B-FDEE08950E37}"/>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EKRISZA Kristóf Szabados  |  PA1  |  2020-05-26  |  Open  |  Page </a:t>
            </a:r>
            <a:fld id="{9300F9FA-087E-4043-BA86-26FC7D7F7EAD}" type="slidenum">
              <a:rPr lang="en-US" sz="800" b="0" i="0" u="none" smtClean="0">
                <a:solidFill>
                  <a:srgbClr val="1A1816"/>
                </a:solidFill>
                <a:latin typeface="+mn-lt"/>
              </a:rPr>
              <a:t>‹#›</a:t>
            </a:fld>
            <a:r>
              <a:rPr lang="en-US" sz="800" b="0" i="0" u="none">
                <a:solidFill>
                  <a:srgbClr val="1A1816"/>
                </a:solidFill>
                <a:latin typeface="+mn-lt"/>
              </a:rPr>
              <a:t> of 61</a:t>
            </a:r>
            <a:endParaRPr lang="en-US" sz="800" b="0" i="0" u="none" dirty="0">
              <a:solidFill>
                <a:srgbClr val="1A1816"/>
              </a:solidFill>
              <a:latin typeface="+mn-lt"/>
            </a:endParaRPr>
          </a:p>
        </p:txBody>
      </p:sp>
      <p:sp>
        <p:nvSpPr>
          <p:cNvPr id="16" name="FirstDividerHider">
            <a:extLst>
              <a:ext uri="{FF2B5EF4-FFF2-40B4-BE49-F238E27FC236}">
                <a16:creationId xmlns:a16="http://schemas.microsoft.com/office/drawing/2014/main" id="{440C0979-D90E-4CC1-9A55-E0FC60A30731}"/>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4369881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Black logo end slide">
    <p:spTree>
      <p:nvGrpSpPr>
        <p:cNvPr id="1" name=""/>
        <p:cNvGrpSpPr/>
        <p:nvPr/>
      </p:nvGrpSpPr>
      <p:grpSpPr>
        <a:xfrm>
          <a:off x="0" y="0"/>
          <a:ext cx="0" cy="0"/>
          <a:chOff x="0" y="0"/>
          <a:chExt cx="0" cy="0"/>
        </a:xfrm>
      </p:grpSpPr>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309200"/>
            <a:ext cx="6048375" cy="347472"/>
          </a:xfrm>
          <a:prstGeom prst="rect">
            <a:avLst/>
          </a:prstGeom>
        </p:spPr>
        <p:txBody>
          <a:bodyPr rIns="72000" anchor="ctr"/>
          <a:lstStyle>
            <a:lvl1pPr marL="0" indent="0" algn="ctr">
              <a:lnSpc>
                <a:spcPct val="100000"/>
              </a:lnSpc>
              <a:spcBef>
                <a:spcPts val="0"/>
              </a:spcBef>
              <a:buFont typeface="Ericsson Hilda Light" charset="0"/>
              <a:buNone/>
              <a:defRPr sz="2000" baseline="0">
                <a:solidFill>
                  <a:schemeClr val="tx1"/>
                </a:solidFill>
                <a:latin typeface="+mn-lt"/>
              </a:defRPr>
            </a:lvl1pPr>
          </a:lstStyle>
          <a:p>
            <a:r>
              <a:rPr lang="en-US" dirty="0"/>
              <a:t>Use this space for relevant Ericsson URLs or hashtags</a:t>
            </a:r>
            <a:endParaRPr lang="en-US"/>
          </a:p>
        </p:txBody>
      </p:sp>
      <p:pic>
        <p:nvPicPr>
          <p:cNvPr id="6" name="Graphic 5">
            <a:extLst>
              <a:ext uri="{FF2B5EF4-FFF2-40B4-BE49-F238E27FC236}">
                <a16:creationId xmlns:a16="http://schemas.microsoft.com/office/drawing/2014/main" id="{8979B00C-7C1F-4F17-8D52-31D787A1234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895" y="2854112"/>
            <a:ext cx="1163145" cy="1163145"/>
          </a:xfrm>
          <a:prstGeom prst="rect">
            <a:avLst/>
          </a:prstGeom>
        </p:spPr>
      </p:pic>
    </p:spTree>
    <p:extLst>
      <p:ext uri="{BB962C8B-B14F-4D97-AF65-F5344CB8AC3E}">
        <p14:creationId xmlns:p14="http://schemas.microsoft.com/office/powerpoint/2010/main" val="5761685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White logo end slide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EBC62E-40C0-43CF-98DC-55F7A1D1FD31}"/>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309200"/>
            <a:ext cx="6048375" cy="347472"/>
          </a:xfrm>
          <a:prstGeom prst="rect">
            <a:avLst/>
          </a:prstGeom>
        </p:spPr>
        <p:txBody>
          <a:bodyPr rIns="72000" anchor="ctr"/>
          <a:lstStyle>
            <a:lvl1pPr marL="0" indent="0" algn="ctr">
              <a:lnSpc>
                <a:spcPct val="100000"/>
              </a:lnSpc>
              <a:spcBef>
                <a:spcPts val="0"/>
              </a:spcBef>
              <a:buFont typeface="Ericsson Hilda Light" charset="0"/>
              <a:buNone/>
              <a:defRPr sz="2000" baseline="0">
                <a:solidFill>
                  <a:schemeClr val="bg1"/>
                </a:solidFill>
                <a:latin typeface="+mn-lt"/>
              </a:defRPr>
            </a:lvl1pPr>
          </a:lstStyle>
          <a:p>
            <a:r>
              <a:rPr lang="en-US" dirty="0"/>
              <a:t>Use this space for relevant Ericsson URLs or hashtags</a:t>
            </a:r>
            <a:endParaRPr lang="en-US"/>
          </a:p>
        </p:txBody>
      </p:sp>
      <p:pic>
        <p:nvPicPr>
          <p:cNvPr id="4" name="Graphic 3">
            <a:extLst>
              <a:ext uri="{FF2B5EF4-FFF2-40B4-BE49-F238E27FC236}">
                <a16:creationId xmlns:a16="http://schemas.microsoft.com/office/drawing/2014/main" id="{ACE90D21-D589-4F0A-88B0-94229A40F01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509" y="2842270"/>
            <a:ext cx="1174987" cy="1174987"/>
          </a:xfrm>
          <a:prstGeom prst="rect">
            <a:avLst/>
          </a:prstGeom>
        </p:spPr>
      </p:pic>
    </p:spTree>
    <p:extLst>
      <p:ext uri="{BB962C8B-B14F-4D97-AF65-F5344CB8AC3E}">
        <p14:creationId xmlns:p14="http://schemas.microsoft.com/office/powerpoint/2010/main" val="6853610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Embedded character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F35DD-3E5E-42CB-AFA5-5E09E14F72A4}"/>
              </a:ext>
            </a:extLst>
          </p:cNvPr>
          <p:cNvSpPr txBox="1"/>
          <p:nvPr userDrawn="1"/>
        </p:nvSpPr>
        <p:spPr bwMode="auto">
          <a:xfrm>
            <a:off x="479425" y="142897"/>
            <a:ext cx="11233149" cy="6792047"/>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marL="0" indent="0">
              <a:buClr>
                <a:schemeClr val="tx1"/>
              </a:buClr>
              <a:buFont typeface="Ericsson Hilda Light" panose="00000400000000000000" pitchFamily="2" charset="0"/>
              <a:buNone/>
            </a:pPr>
            <a:r>
              <a:rPr lang="en-US" sz="1400" b="1" dirty="0">
                <a:solidFill>
                  <a:schemeClr val="tx1"/>
                </a:solidFill>
              </a:rPr>
              <a:t>This Master Slide is to ensure that all our characters are embedded with the presentation. Should not be used in a presentation.</a:t>
            </a:r>
            <a:endParaRPr lang="en-US"/>
          </a:p>
          <a:p>
            <a:pPr marL="0" indent="0">
              <a:buClr>
                <a:schemeClr val="tx1"/>
              </a:buClr>
              <a:buFont typeface="Ericsson Hilda Light" panose="00000400000000000000" pitchFamily="2" charset="0"/>
              <a:buNone/>
            </a:pPr>
            <a:endParaRPr lang="en-US" sz="1400" b="1" dirty="0">
              <a:solidFill>
                <a:schemeClr val="tx1"/>
              </a:solidFill>
            </a:endParaRPr>
          </a:p>
          <a:p>
            <a:pPr marL="0" indent="0">
              <a:buClr>
                <a:schemeClr val="tx1"/>
              </a:buClr>
              <a:buFont typeface="Ericsson Hilda Light" panose="00000400000000000000" pitchFamily="2" charset="0"/>
              <a:buNone/>
            </a:pPr>
            <a:r>
              <a:rPr lang="en-US" sz="1400" dirty="0">
                <a:solidFill>
                  <a:schemeClr val="tx1"/>
                </a:solidFill>
              </a:rPr>
              <a:t>!"#$%&amp;'()*+,./0123456789:;&lt;=&gt;?@ABCDEFGHIJKLMNOPQRSTUVWXYZ[\]^_`</a:t>
            </a:r>
            <a:r>
              <a:rPr lang="en-US" sz="1400" dirty="0" err="1">
                <a:solidFill>
                  <a:schemeClr val="tx1"/>
                </a:solidFill>
              </a:rPr>
              <a:t>abcdefghijklmnopqrstuvwxyz</a:t>
            </a:r>
            <a:r>
              <a:rPr lang="en-US" sz="1400"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dirty="0" err="1">
                <a:solidFill>
                  <a:schemeClr val="tx1"/>
                </a:solidFill>
              </a:rPr>
              <a:t>ẀẁẃẄẅỲỳ</a:t>
            </a:r>
            <a:r>
              <a:rPr lang="en-US" sz="1400" dirty="0">
                <a:solidFill>
                  <a:schemeClr val="tx1"/>
                </a:solidFill>
              </a:rPr>
              <a:t>‘’‚“”„†‡•…‰‹›⁄€™ĀĀĂĂĄĄĆĆĊĊČČĎĎĐĐĒĒĖĖĘĘĚĚĞĞĠĠĢĢĪĪĮĮİĶĶĹĹĻĻĽĽŃŃŅŅŇŇŌŌŐŐŔŔŖŖŘŘŚŚŞŞŢŢŤŤŪŪŮŮŰŰŲŲŴŴŶŶŹŹŻŻȘș−≤≥</a:t>
            </a:r>
            <a:r>
              <a:rPr lang="en-US" sz="1400" dirty="0" err="1">
                <a:solidFill>
                  <a:schemeClr val="tx1"/>
                </a:solidFill>
              </a:rPr>
              <a:t>ﬁﬂΆΈΉΊΌΎΏΐΑΒΓΕΖΗΘΙΚΛΜΝΞΟΠΡΣΤΥΦΧΨΪΫΆΈΉΊΰ</a:t>
            </a:r>
            <a:r>
              <a:rPr lang="en-US" sz="1400"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dirty="0">
                <a:solidFill>
                  <a:schemeClr val="tx1"/>
                </a:solidFill>
                <a:latin typeface="Ericsson Hilda" panose="00000500000000000000" pitchFamily="2" charset="0"/>
              </a:rPr>
              <a:t>●</a:t>
            </a: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rPr>
              <a:t>!"#$%&amp;'()*+,./0123456789:;&lt;=&gt;?@ABCDEFGHIJKLMNOPQRSTUVWXYZ[\]^_`</a:t>
            </a:r>
            <a:r>
              <a:rPr lang="en-US" sz="1400" b="1" dirty="0" err="1">
                <a:solidFill>
                  <a:schemeClr val="tx1"/>
                </a:solidFill>
              </a:rPr>
              <a:t>abcdefghijklmnopqrstuvwxyz</a:t>
            </a:r>
            <a:r>
              <a:rPr lang="en-US" sz="1400" b="1"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b="1" dirty="0" err="1">
                <a:solidFill>
                  <a:schemeClr val="tx1"/>
                </a:solidFill>
              </a:rPr>
              <a:t>ẀẁẃẄẅỲỳ</a:t>
            </a:r>
            <a:r>
              <a:rPr lang="en-US" sz="1400" b="1" dirty="0">
                <a:solidFill>
                  <a:schemeClr val="tx1"/>
                </a:solidFill>
              </a:rPr>
              <a:t>‘’‚“”„†‡•…‰‹›⁄€™ĀĀĂĂĄĄĆĆĊĊČČĎĎĐĐĒĒĖĖĘĘĚĚĞĞĠĠĢĢĪĪĮĮİĶĶĹĹĻĻĽĽŃŃŅŅŇŇŌŌŐŐŔŔŖŖŘŘŚŚŞŞŢŢŤŤŪŪŮŮŰŰŲŲŴŴŶŶŹŹŻŻȘș−≤≥</a:t>
            </a:r>
            <a:r>
              <a:rPr lang="en-US" sz="1400" b="1" dirty="0" err="1">
                <a:solidFill>
                  <a:schemeClr val="tx1"/>
                </a:solidFill>
              </a:rPr>
              <a:t>ﬁﬂΆΈΉΊΌΎΏΐΑΒΓΕΖΗΘΙΚΛΜΝΞΟΠΡΣΤΥΦΧΨΪΫΆΈΉΊΰ</a:t>
            </a:r>
            <a:r>
              <a:rPr lang="en-US" sz="1400" b="1"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dirty="0">
                <a:solidFill>
                  <a:schemeClr val="tx1"/>
                </a:solidFill>
                <a:latin typeface="Ericsson Hilda" panose="00000500000000000000" pitchFamily="2" charset="0"/>
              </a:rPr>
              <a:t> </a:t>
            </a:r>
            <a:r>
              <a:rPr lang="en-US" sz="1400" b="1" dirty="0">
                <a:solidFill>
                  <a:schemeClr val="tx1"/>
                </a:solidFill>
                <a:latin typeface="Ericsson Hilda" panose="00000500000000000000" pitchFamily="2" charset="0"/>
              </a:rPr>
              <a:t>●</a:t>
            </a:r>
            <a:endParaRPr lang="en-US" sz="1400" b="1"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dirty="0">
                <a:solidFill>
                  <a:schemeClr val="tx1"/>
                </a:solidFill>
                <a:latin typeface="+mj-lt"/>
              </a:rPr>
              <a:t>!"#$%&amp;'()*+,./0123456789:;&lt;=&gt;?@ABCDEFGHIJKLMNOPQRSTUVWXYZ[\]^_`</a:t>
            </a:r>
            <a:r>
              <a:rPr lang="en-US" sz="1400" dirty="0" err="1">
                <a:solidFill>
                  <a:schemeClr val="tx1"/>
                </a:solidFill>
                <a:latin typeface="+mj-lt"/>
              </a:rPr>
              <a:t>abcdefghijklmnopqrstuvwxyz</a:t>
            </a:r>
            <a:r>
              <a:rPr lang="en-US" sz="1400" dirty="0">
                <a:solidFill>
                  <a:schemeClr val="tx1"/>
                </a:solidFill>
                <a:latin typeface="+mj-lt"/>
              </a:rPr>
              <a:t>{|}~¡¢£¤¥¦§¨©ª«¬®¯°±²³´¶·¸¹º»¼½ÀÁÂÃÄÅÆÇÈËÌÍÎÏÐÑÒÓÔÕÖ×ØÙÚÛÜÝÞßàáâãäåæçèéêëìíîïðñòóôõö÷øùúûüýþÿĀāĂăąĆćĊċ</a:t>
            </a:r>
            <a:r>
              <a:rPr lang="en-US" sz="1400" kern="1200" dirty="0">
                <a:solidFill>
                  <a:schemeClr val="tx1"/>
                </a:solidFill>
                <a:latin typeface="+mn-lt"/>
                <a:ea typeface="+mn-ea"/>
                <a:cs typeface="+mn-cs"/>
              </a:rPr>
              <a:t>Čč</a:t>
            </a:r>
            <a:r>
              <a:rPr lang="en-US" sz="1400" dirty="0">
                <a:solidFill>
                  <a:schemeClr val="tx1"/>
                </a:solidFill>
                <a:latin typeface="+mj-lt"/>
              </a:rPr>
              <a:t>ĎďĐđĒĖėĘęĚěĞğĠġĢģĪīĮįİıĶķĹĺĻļĽľŁłŃńŅņŇňŌŐőŒœŔŕŖŗŘřŚśŞşŠšŢţŤťŪūŮůŰűŲųŴŵŶŷŸŹźŻżŽžƒȘșˆˇ˘˙˚˛˜˝</a:t>
            </a:r>
            <a:r>
              <a:rPr lang="en-US" sz="1400" dirty="0" err="1">
                <a:solidFill>
                  <a:schemeClr val="tx1"/>
                </a:solidFill>
                <a:latin typeface="+mj-lt"/>
              </a:rPr>
              <a:t>ẀẁẃẄẅỲỳ</a:t>
            </a:r>
            <a:r>
              <a:rPr lang="en-US" sz="1400" dirty="0">
                <a:solidFill>
                  <a:schemeClr val="tx1"/>
                </a:solidFill>
                <a:latin typeface="+mj-lt"/>
              </a:rPr>
              <a:t>‘’‚“”„†‡•…‰‹›⁄€™ĀĀĂĂĄĄĆĆĊĊČČĎĎĐĐĒĒĖĖĘĘĚĚĞĞĠĠĢĢĪĪĮĮİĶĶĹĹĻĻĽĽŃŃŅŅŇŇŌŌŐŐŔŔŖŖŘŘŚŚŞŞŢŢŤŤŪŪŮŮŰŰŲŲŴŴŶŶŹŹŻŻȘș−≤≥</a:t>
            </a:r>
            <a:r>
              <a:rPr lang="en-US" sz="1400" dirty="0" err="1">
                <a:solidFill>
                  <a:schemeClr val="tx1"/>
                </a:solidFill>
                <a:latin typeface="+mj-lt"/>
              </a:rPr>
              <a:t>ﬁﬂΆΈΉΊΌΎΏΐΑΒΓΕΖΗΘΙΚΛΜΝΞΟΠΡΣΤΥΦΧΨΪΫΆΈΉΊΰ</a:t>
            </a:r>
            <a:r>
              <a:rPr lang="en-US" sz="1400"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dirty="0">
                <a:solidFill>
                  <a:schemeClr val="tx1"/>
                </a:solidFill>
                <a:latin typeface="Ericsson Hilda Light" panose="00000400000000000000" pitchFamily="2" charset="0"/>
              </a:rPr>
              <a:t>●</a:t>
            </a:r>
            <a:endParaRPr lang="en-US" sz="1400" dirty="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mj-lt"/>
              </a:rPr>
              <a:t>!"#$%&amp;'()*+,./0123456789:;&lt;=&gt;?@ABCDEFGHIJKLMNOPQRSTUVWXYZ[\]^_`</a:t>
            </a:r>
            <a:r>
              <a:rPr lang="en-US" sz="1400" b="1" dirty="0" err="1">
                <a:solidFill>
                  <a:schemeClr val="tx1"/>
                </a:solidFill>
                <a:latin typeface="+mj-lt"/>
              </a:rPr>
              <a:t>abcdefghijklmnopqrstuvwxyz</a:t>
            </a:r>
            <a:r>
              <a:rPr lang="en-US" sz="1400" b="1" dirty="0">
                <a:solidFill>
                  <a:schemeClr val="tx1"/>
                </a:solidFill>
                <a:latin typeface="+mj-lt"/>
              </a:rPr>
              <a:t>{|}~¡¢£¤¥¦§¨©ª«¬®¯°±²³´¶·¸¹º»¼½ÀÁÂÃÄÅÆÇÈËÌÍÎÏÐÑÒÓÔÕÖ×ØÙÚÛÜÝÞßàáâãäåæçèéêëìíîïðñòóôõö÷øùúûüýþÿĀāĂăąĆćĊċ</a:t>
            </a:r>
            <a:r>
              <a:rPr lang="en-US" sz="1400" b="1" kern="1200" dirty="0">
                <a:solidFill>
                  <a:schemeClr val="tx1"/>
                </a:solidFill>
                <a:latin typeface="+mn-lt"/>
                <a:ea typeface="+mn-ea"/>
                <a:cs typeface="+mn-cs"/>
              </a:rPr>
              <a:t>Čč</a:t>
            </a:r>
            <a:r>
              <a:rPr lang="en-US" sz="1400" b="1" dirty="0">
                <a:solidFill>
                  <a:schemeClr val="tx1"/>
                </a:solidFill>
                <a:latin typeface="+mj-lt"/>
              </a:rPr>
              <a:t>ĎďĐđĒĖėĘęĚěĞğĠġĢģĪīĮįİıĶķĹĺĻļĽľŁłŃńŅņŇňŌŐőŒœŔŕŖŗŘřŚśŞşŠšŢţŤťŪūŮůŰűŲųŴŵŶŷŸŹźŻżŽžƒȘșˆˇ˘˙˚˛˜˝</a:t>
            </a:r>
            <a:r>
              <a:rPr lang="en-US" sz="1400" b="1" dirty="0" err="1">
                <a:solidFill>
                  <a:schemeClr val="tx1"/>
                </a:solidFill>
                <a:latin typeface="+mj-lt"/>
              </a:rPr>
              <a:t>ẀẁẃẄẅỲỳ</a:t>
            </a:r>
            <a:r>
              <a:rPr lang="en-US" sz="1400" b="1" dirty="0">
                <a:solidFill>
                  <a:schemeClr val="tx1"/>
                </a:solidFill>
                <a:latin typeface="+mj-lt"/>
              </a:rPr>
              <a:t>‘’‚“”„†‡•…‰‹›⁄€™ĀĀĂĂĄĄĆĆĊĊČČĎĎĐĐĒĒĖĖĘĘĚĚĞĞĠĠĢĢĪĪĮĮİĶĶĹĹĻĻĽĽŃŃŅŅŇŇŌŌŐŐŔŔŖŖŘŘŚŚŞŞŢŢŤŤŪŪŮŮŰŰŲŲŴŴŶŶŹŹŻŻȘș−≤≥</a:t>
            </a:r>
            <a:r>
              <a:rPr lang="en-US" sz="1400" b="1" dirty="0" err="1">
                <a:solidFill>
                  <a:schemeClr val="tx1"/>
                </a:solidFill>
                <a:latin typeface="+mj-lt"/>
              </a:rPr>
              <a:t>ﬁﬂΆΈΉΊΌΎΏΐΑΒΓΕΖΗΘΙΚΛΜΝΞΟΠΡΣΤΥΦΧΨΪΫΆΈΉΊΰ</a:t>
            </a:r>
            <a:r>
              <a:rPr lang="en-US" sz="1400" b="1"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b="1" dirty="0">
                <a:solidFill>
                  <a:schemeClr val="tx1"/>
                </a:solidFill>
                <a:latin typeface="Ericsson Hilda Light" panose="00000400000000000000" pitchFamily="2" charset="0"/>
              </a:rPr>
              <a:t>●</a:t>
            </a:r>
            <a:endParaRPr lang="en-US" sz="1400" b="1" dirty="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b="1" dirty="0">
              <a:solidFill>
                <a:schemeClr val="tx1"/>
              </a:solidFill>
              <a:latin typeface="Ericsson Technical Icons" panose="00000500000000000000" pitchFamily="2" charset="0"/>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Ericsson Technical Icons" panose="00000500000000000000" pitchFamily="2" charset="0"/>
              </a:rPr>
              <a:t>B C D F G H I L M O P R S W X b c d f g h I l m o p r s w x</a:t>
            </a:r>
            <a:endParaRPr lang="en-US" sz="1400" b="1" dirty="0">
              <a:solidFill>
                <a:schemeClr val="tx1"/>
              </a:solidFill>
              <a:latin typeface="+mj-lt"/>
            </a:endParaRPr>
          </a:p>
        </p:txBody>
      </p:sp>
    </p:spTree>
    <p:extLst>
      <p:ext uri="{BB962C8B-B14F-4D97-AF65-F5344CB8AC3E}">
        <p14:creationId xmlns:p14="http://schemas.microsoft.com/office/powerpoint/2010/main" val="141047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tatement Page 1">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1" name="Title_TM">
            <a:extLst>
              <a:ext uri="{FF2B5EF4-FFF2-40B4-BE49-F238E27FC236}">
                <a16:creationId xmlns:a16="http://schemas.microsoft.com/office/drawing/2014/main" id="{48FE7FF9-3930-4C4A-8BC6-EB9A286812D4}"/>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2" name="SubTitle_TM">
            <a:extLst>
              <a:ext uri="{FF2B5EF4-FFF2-40B4-BE49-F238E27FC236}">
                <a16:creationId xmlns:a16="http://schemas.microsoft.com/office/drawing/2014/main" id="{A60848B0-180A-4C02-A8B3-E172AF538B61}"/>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5035D0DD-E99D-4FBA-B8C0-65E91EC04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F4D3A834-11EE-4BDF-A704-0BF0873EFBA3}"/>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5C26DD4A-4CFF-4265-A01B-557B044A755A}" type="slidenum">
              <a:rPr lang="en-US" sz="800" b="0" i="0" u="none" smtClean="0">
                <a:solidFill>
                  <a:schemeClr val="bg1"/>
                </a:solidFill>
                <a:latin typeface="+mn-lt"/>
              </a:rPr>
              <a:t>‹#›</a:t>
            </a:fld>
            <a:r>
              <a:rPr lang="en-US" sz="800" b="0" i="0" u="none">
                <a:solidFill>
                  <a:schemeClr val="bg1"/>
                </a:solidFill>
                <a:latin typeface="+mn-lt"/>
              </a:rPr>
              <a:t> of 61</a:t>
            </a: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B0BFCB65-C4A0-4777-AB6F-CDDDEBA7BAEE}"/>
              </a:ext>
            </a:extLst>
          </p:cNvPr>
          <p:cNvSpPr/>
          <p:nvPr userDrawn="1"/>
        </p:nvSpPr>
        <p:spPr bwMode="auto">
          <a:xfrm>
            <a:off x="396000" y="6408751"/>
            <a:ext cx="79513" cy="262393"/>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108219646"/>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tatement Page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4F3FE80A-6B53-492B-8FC1-A575806A0D0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1" name="SubTitle_TM">
            <a:extLst>
              <a:ext uri="{FF2B5EF4-FFF2-40B4-BE49-F238E27FC236}">
                <a16:creationId xmlns:a16="http://schemas.microsoft.com/office/drawing/2014/main" id="{3AECA499-20B0-4F79-85A2-1C9D1BFBB0C0}"/>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BB77A080-9B1F-4D75-A79E-8C7540FBB1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51D0608-0A57-43BF-AD18-8DFD8B5D249B}"/>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A1715FEF-0B05-4093-B6BE-9FD47F8E9B7A}" type="slidenum">
              <a:rPr lang="en-US" sz="800" b="0" i="0" u="none" smtClean="0">
                <a:solidFill>
                  <a:schemeClr val="bg1"/>
                </a:solidFill>
                <a:latin typeface="+mn-lt"/>
              </a:rPr>
              <a:t>‹#›</a:t>
            </a:fld>
            <a:r>
              <a:rPr lang="en-US" sz="800" b="0" i="0" u="none">
                <a:solidFill>
                  <a:schemeClr val="bg1"/>
                </a:solidFill>
                <a:latin typeface="+mn-lt"/>
              </a:rPr>
              <a:t> of 61</a:t>
            </a: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E1090122-906E-44AF-A054-14B12CB245F6}"/>
              </a:ext>
            </a:extLst>
          </p:cNvPr>
          <p:cNvSpPr/>
          <p:nvPr userDrawn="1"/>
        </p:nvSpPr>
        <p:spPr bwMode="auto">
          <a:xfrm>
            <a:off x="396000" y="6408751"/>
            <a:ext cx="79513" cy="262393"/>
          </a:xfrm>
          <a:prstGeom prst="rect">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99406540"/>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tatement Page 3">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0" name="Title_TM">
            <a:extLst>
              <a:ext uri="{FF2B5EF4-FFF2-40B4-BE49-F238E27FC236}">
                <a16:creationId xmlns:a16="http://schemas.microsoft.com/office/drawing/2014/main" id="{6AB007D5-DA18-4842-9C2D-8C72512602C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1" name="SubTitle_TM">
            <a:extLst>
              <a:ext uri="{FF2B5EF4-FFF2-40B4-BE49-F238E27FC236}">
                <a16:creationId xmlns:a16="http://schemas.microsoft.com/office/drawing/2014/main" id="{0D3699C9-F9CA-4781-89C3-F0A901D1F1AF}"/>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01042C2C-5CDA-4F99-B59E-8CE43FEF21B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9A384A6-2ED7-4C73-9166-564C827C9CC4}"/>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1EDC6C78-9E43-4693-99EE-841321C22314}" type="slidenum">
              <a:rPr lang="en-US" sz="800" b="0" i="0" u="none" smtClean="0">
                <a:solidFill>
                  <a:schemeClr val="bg1"/>
                </a:solidFill>
                <a:latin typeface="+mn-lt"/>
              </a:rPr>
              <a:t>‹#›</a:t>
            </a:fld>
            <a:r>
              <a:rPr lang="en-US" sz="800" b="0" i="0" u="none">
                <a:solidFill>
                  <a:schemeClr val="bg1"/>
                </a:solidFill>
                <a:latin typeface="+mn-lt"/>
              </a:rPr>
              <a:t> of 61</a:t>
            </a: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82C84FC9-A121-42A0-B02B-2C2E8358C2B7}"/>
              </a:ext>
            </a:extLst>
          </p:cNvPr>
          <p:cNvSpPr/>
          <p:nvPr userDrawn="1"/>
        </p:nvSpPr>
        <p:spPr bwMode="auto">
          <a:xfrm>
            <a:off x="396000" y="6408751"/>
            <a:ext cx="79513" cy="262393"/>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450366910"/>
      </p:ext>
    </p:extLst>
  </p:cSld>
  <p:clrMapOvr>
    <a:masterClrMapping/>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tatement Page 4">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5"/>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F1368AB3-821C-4A71-B119-C0A8AA44A93F}"/>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1" name="SubTitle_TM">
            <a:extLst>
              <a:ext uri="{FF2B5EF4-FFF2-40B4-BE49-F238E27FC236}">
                <a16:creationId xmlns:a16="http://schemas.microsoft.com/office/drawing/2014/main" id="{8561E9FC-533B-4891-A7E3-A3DDB1BD26FB}"/>
              </a:ext>
            </a:extLst>
          </p:cNvPr>
          <p:cNvSpPr>
            <a:spLocks noGrp="1" noChangeArrowheads="1"/>
          </p:cNvSpPr>
          <p:nvPr>
            <p:ph type="subTitle" idx="1" hasCustomPrompt="1"/>
          </p:nvPr>
        </p:nvSpPr>
        <p:spPr>
          <a:xfrm>
            <a:off x="480218"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54A0CF15-A701-44C3-81FC-A544265685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8BB9017-2EBC-4916-882A-FAB5684DE9CF}"/>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3E26C658-6B36-4662-88B7-B1E38E593620}" type="slidenum">
              <a:rPr lang="en-US" sz="800" b="0" i="0" u="none" smtClean="0">
                <a:solidFill>
                  <a:schemeClr val="bg1"/>
                </a:solidFill>
                <a:latin typeface="+mn-lt"/>
              </a:rPr>
              <a:t>‹#›</a:t>
            </a:fld>
            <a:r>
              <a:rPr lang="en-US" sz="800" b="0" i="0" u="none">
                <a:solidFill>
                  <a:schemeClr val="bg1"/>
                </a:solidFill>
                <a:latin typeface="+mn-lt"/>
              </a:rPr>
              <a:t> of 61</a:t>
            </a: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E7F6A807-1479-4A4A-8685-DB8E37BEB19A}"/>
              </a:ext>
            </a:extLst>
          </p:cNvPr>
          <p:cNvSpPr/>
          <p:nvPr userDrawn="1"/>
        </p:nvSpPr>
        <p:spPr bwMode="auto">
          <a:xfrm>
            <a:off x="396000" y="6408751"/>
            <a:ext cx="79513" cy="262393"/>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93654033"/>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tatement Page 5">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4"/>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GB" dirty="0"/>
            </a:br>
            <a:r>
              <a:rPr lang="en-US" dirty="0"/>
              <a:t>Ericsson Hilda Light 60pt, </a:t>
            </a:r>
            <a:br>
              <a:rPr lang="en-GB" dirty="0"/>
            </a:br>
            <a:r>
              <a:rPr lang="en-US" dirty="0"/>
              <a:t>Ericsson White, </a:t>
            </a:r>
            <a:br>
              <a:rPr lang="en-GB" dirty="0"/>
            </a:br>
            <a:r>
              <a:rPr lang="en-US" dirty="0"/>
              <a:t>max 5-lines</a:t>
            </a:r>
            <a:endParaRPr lang="en-US"/>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endParaRPr lang="en-US"/>
          </a:p>
          <a:p>
            <a:r>
              <a:rPr lang="en-US" dirty="0"/>
              <a:t>Ericsson White, Ericsson Hilda 20pt</a:t>
            </a:r>
            <a:endParaRPr lang="en-US"/>
          </a:p>
        </p:txBody>
      </p:sp>
      <p:pic>
        <p:nvPicPr>
          <p:cNvPr id="6" name="Graphic 5">
            <a:extLst>
              <a:ext uri="{FF2B5EF4-FFF2-40B4-BE49-F238E27FC236}">
                <a16:creationId xmlns:a16="http://schemas.microsoft.com/office/drawing/2014/main" id="{34B7B746-B315-4EB5-B3A2-CA259B065B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15DEFEB-D8FB-411D-89D1-C457BD4FE531}"/>
              </a:ext>
            </a:extLst>
          </p:cNvPr>
          <p:cNvSpPr txBox="1"/>
          <p:nvPr userDrawn="1"/>
        </p:nvSpPr>
        <p:spPr>
          <a:xfrm>
            <a:off x="396000" y="6524625"/>
            <a:ext cx="3407984"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EKRISZA Kristóf Szabados  |  PA1  |  2020-05-26  |  Open  |  Page </a:t>
            </a:r>
            <a:fld id="{364EE2FB-EA27-4445-924E-8B09AB17ECF1}" type="slidenum">
              <a:rPr lang="en-US" sz="800" b="0" i="0" u="none" smtClean="0">
                <a:solidFill>
                  <a:schemeClr val="bg1"/>
                </a:solidFill>
                <a:latin typeface="+mn-lt"/>
              </a:rPr>
              <a:t>‹#›</a:t>
            </a:fld>
            <a:r>
              <a:rPr lang="en-US" sz="800" b="0" i="0" u="none">
                <a:solidFill>
                  <a:schemeClr val="bg1"/>
                </a:solidFill>
                <a:latin typeface="+mn-lt"/>
              </a:rPr>
              <a:t> of 61</a:t>
            </a: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3E2F9C47-A316-4B0F-8C2E-D42B253351EB}"/>
              </a:ext>
            </a:extLst>
          </p:cNvPr>
          <p:cNvSpPr/>
          <p:nvPr userDrawn="1"/>
        </p:nvSpPr>
        <p:spPr bwMode="auto">
          <a:xfrm>
            <a:off x="396000" y="6408751"/>
            <a:ext cx="79513" cy="262393"/>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4136202525"/>
      </p:ext>
    </p:extLst>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2.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Title_SM"/>
          <p:cNvSpPr>
            <a:spLocks noGrp="1" noChangeArrowheads="1"/>
          </p:cNvSpPr>
          <p:nvPr>
            <p:ph type="title"/>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p>
            <a:pPr lvl="0"/>
            <a:r>
              <a:rPr lang="en-US" dirty="0"/>
              <a:t>Slide title, Ericsson Hilda Light 40pt, Ericsson Black, max 2-lines</a:t>
            </a:r>
            <a:endParaRPr lang="en-US"/>
          </a:p>
        </p:txBody>
      </p:sp>
      <p:pic>
        <p:nvPicPr>
          <p:cNvPr id="6" name="Graphic 5" hidden="1">
            <a:extLst>
              <a:ext uri="{FF2B5EF4-FFF2-40B4-BE49-F238E27FC236}">
                <a16:creationId xmlns:a16="http://schemas.microsoft.com/office/drawing/2014/main" id="{DE25556D-527C-4037-A1EA-D4D374B5DCA7}"/>
              </a:ext>
            </a:extLst>
          </p:cNvPr>
          <p:cNvPicPr>
            <a:picLocks noChangeAspect="1"/>
          </p:cNvPicPr>
          <p:nvPr userDrawn="1"/>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11490452" y="476250"/>
            <a:ext cx="256032" cy="256032"/>
          </a:xfrm>
          <a:prstGeom prst="rect">
            <a:avLst/>
          </a:prstGeom>
        </p:spPr>
      </p:pic>
      <p:pic>
        <p:nvPicPr>
          <p:cNvPr id="3" name="image" descr="{&quot;templafy&quot;:{&quot;id&quot;:&quot;d255cab8-5236-4411-88e4-8e895fe378df&quot;}}" title="Form.LogoInsertion.Pplogoname">
            <a:extLst>
              <a:ext uri="{FF2B5EF4-FFF2-40B4-BE49-F238E27FC236}">
                <a16:creationId xmlns:a16="http://schemas.microsoft.com/office/drawing/2014/main" id="{4C790698-A48D-4972-A5EF-97DB073033E3}"/>
              </a:ext>
            </a:extLst>
          </p:cNvPr>
          <p:cNvPicPr>
            <a:picLocks noChangeAspect="1"/>
          </p:cNvPicPr>
          <p:nvPr userDrawn="1"/>
        </p:nvPicPr>
        <p:blipFill>
          <a:blip r:embed="rId48">
            <a:extLst>
              <a:ext uri="{28A0092B-C50C-407E-A947-70E740481C1C}">
                <a14:useLocalDpi xmlns:a14="http://schemas.microsoft.com/office/drawing/2010/main" val="0"/>
              </a:ext>
            </a:extLst>
          </a:blip>
          <a:stretch>
            <a:fillRect/>
          </a:stretch>
        </p:blipFill>
        <p:spPr>
          <a:xfrm>
            <a:off x="11379841" y="429421"/>
            <a:ext cx="482229" cy="482439"/>
          </a:xfrm>
          <a:prstGeom prst="rect">
            <a:avLst/>
          </a:prstGeom>
        </p:spPr>
      </p:pic>
      <p:sp>
        <p:nvSpPr>
          <p:cNvPr id="8" name="Text Placeholder 2">
            <a:extLst>
              <a:ext uri="{FF2B5EF4-FFF2-40B4-BE49-F238E27FC236}">
                <a16:creationId xmlns:a16="http://schemas.microsoft.com/office/drawing/2014/main" id="{483145CE-A2DE-4236-A4F9-8AE088671CA5}"/>
              </a:ext>
            </a:extLst>
          </p:cNvPr>
          <p:cNvSpPr>
            <a:spLocks noGrp="1"/>
          </p:cNvSpPr>
          <p:nvPr>
            <p:ph type="body" idx="1"/>
          </p:nvPr>
        </p:nvSpPr>
        <p:spPr>
          <a:xfrm>
            <a:off x="479425" y="1844674"/>
            <a:ext cx="11233150" cy="4392613"/>
          </a:xfrm>
          <a:prstGeom prst="rect">
            <a:avLst/>
          </a:prstGeom>
        </p:spPr>
        <p:txBody>
          <a:bodyPr vert="horz" lIns="72000" tIns="36000" rIns="72000" bIns="36000" rtlCol="0">
            <a:noAutofit/>
          </a:bodyPr>
          <a:lstStyle/>
          <a:p>
            <a:pPr lvl="0"/>
            <a:r>
              <a:rPr lang="en-US" dirty="0"/>
              <a:t>Click to edit Master text styles</a:t>
            </a:r>
            <a:endParaRPr lang="en-US"/>
          </a:p>
          <a:p>
            <a:pPr lvl="1"/>
            <a:r>
              <a:rPr lang="en-US" dirty="0"/>
              <a:t>Second level</a:t>
            </a:r>
            <a:endParaRPr lang="en-US"/>
          </a:p>
          <a:p>
            <a:pPr lvl="2"/>
            <a:r>
              <a:rPr lang="en-US" dirty="0"/>
              <a:t>Third level</a:t>
            </a:r>
            <a:endParaRPr lang="en-US"/>
          </a:p>
          <a:p>
            <a:pPr lvl="3"/>
            <a:r>
              <a:rPr lang="en-US" dirty="0"/>
              <a:t>Fourth level</a:t>
            </a:r>
            <a:endParaRPr lang="en-US"/>
          </a:p>
          <a:p>
            <a:pPr lvl="4"/>
            <a:r>
              <a:rPr lang="en-US" dirty="0"/>
              <a:t>Fifth level</a:t>
            </a:r>
            <a:endParaRPr lang="en-US"/>
          </a:p>
          <a:p>
            <a:pPr lvl="5"/>
            <a:r>
              <a:rPr lang="en-US" dirty="0"/>
              <a:t>6</a:t>
            </a:r>
            <a:endParaRPr lang="en-US"/>
          </a:p>
          <a:p>
            <a:pPr lvl="6"/>
            <a:r>
              <a:rPr lang="en-US" dirty="0"/>
              <a:t>7</a:t>
            </a:r>
            <a:endParaRPr lang="en-US"/>
          </a:p>
          <a:p>
            <a:pPr lvl="7"/>
            <a:r>
              <a:rPr lang="en-US" dirty="0"/>
              <a:t>8</a:t>
            </a:r>
            <a:endParaRPr lang="en-US"/>
          </a:p>
          <a:p>
            <a:pPr lvl="8"/>
            <a:r>
              <a:rPr lang="en-US" dirty="0"/>
              <a:t>9</a:t>
            </a:r>
            <a:endParaRPr lang="en-US"/>
          </a:p>
        </p:txBody>
      </p:sp>
    </p:spTree>
    <p:extLst>
      <p:ext uri="{BB962C8B-B14F-4D97-AF65-F5344CB8AC3E}">
        <p14:creationId xmlns:p14="http://schemas.microsoft.com/office/powerpoint/2010/main" val="2523064765"/>
      </p:ext>
    </p:extLst>
  </p:cSld>
  <p:clrMap bg1="lt1" tx1="dk1" bg2="lt2" tx2="dk2" accent1="accent1" accent2="accent2" accent3="accent3" accent4="accent4" accent5="accent5" accent6="accent6" hlink="hlink" folHlink="folHlink"/>
  <p:sldLayoutIdLst>
    <p:sldLayoutId id="2147483661" r:id="rId1"/>
    <p:sldLayoutId id="2147483693" r:id="rId2"/>
    <p:sldLayoutId id="2147483662"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91" r:id="rId13"/>
    <p:sldLayoutId id="2147483673" r:id="rId14"/>
    <p:sldLayoutId id="2147483697" r:id="rId15"/>
    <p:sldLayoutId id="2147483698" r:id="rId16"/>
    <p:sldLayoutId id="2147483699" r:id="rId17"/>
    <p:sldLayoutId id="2147483700" r:id="rId18"/>
    <p:sldLayoutId id="2147483701" r:id="rId19"/>
    <p:sldLayoutId id="2147483702" r:id="rId20"/>
    <p:sldLayoutId id="2147483703" r:id="rId21"/>
    <p:sldLayoutId id="2147483674" r:id="rId22"/>
    <p:sldLayoutId id="2147483706" r:id="rId23"/>
    <p:sldLayoutId id="2147483694" r:id="rId24"/>
    <p:sldLayoutId id="2147483682" r:id="rId25"/>
    <p:sldLayoutId id="2147483683" r:id="rId26"/>
    <p:sldLayoutId id="2147483684" r:id="rId27"/>
    <p:sldLayoutId id="2147483685" r:id="rId28"/>
    <p:sldLayoutId id="2147483675" r:id="rId29"/>
    <p:sldLayoutId id="2147483676" r:id="rId30"/>
    <p:sldLayoutId id="2147483686" r:id="rId31"/>
    <p:sldLayoutId id="2147483687" r:id="rId32"/>
    <p:sldLayoutId id="2147483688" r:id="rId33"/>
    <p:sldLayoutId id="2147483689" r:id="rId34"/>
    <p:sldLayoutId id="2147483696" r:id="rId35"/>
    <p:sldLayoutId id="2147483677" r:id="rId36"/>
    <p:sldLayoutId id="2147483678" r:id="rId37"/>
    <p:sldLayoutId id="2147483679" r:id="rId38"/>
    <p:sldLayoutId id="2147483680" r:id="rId39"/>
    <p:sldLayoutId id="2147483690" r:id="rId40"/>
    <p:sldLayoutId id="2147483681" r:id="rId41"/>
    <p:sldLayoutId id="2147483692" r:id="rId42"/>
    <p:sldLayoutId id="2147483704" r:id="rId43"/>
    <p:sldLayoutId id="2147483705" r:id="rId44"/>
  </p:sldLayoutIdLst>
  <p:hf sldNum="0" hdr="0" ftr="0" dt="0"/>
  <p:txStyles>
    <p:title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p:titleStyle>
    <p:bodyStyle>
      <a:lvl1pPr marL="1800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ea typeface="+mn-ea"/>
          <a:cs typeface="+mn-cs"/>
        </a:defRPr>
      </a:lvl1pPr>
      <a:lvl2pPr marL="36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2pPr>
      <a:lvl3pPr marL="54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3pPr>
      <a:lvl4pPr marL="72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4pPr>
      <a:lvl5pPr marL="90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5pPr>
      <a:lvl6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6pPr>
      <a:lvl7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7pPr>
      <a:lvl8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8pPr>
      <a:lvl9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p15:clr>
            <a:srgbClr val="A4A3A4"/>
          </p15:clr>
        </p15:guide>
        <p15:guide id="2" pos="302">
          <p15:clr>
            <a:srgbClr val="A4A3A4"/>
          </p15:clr>
        </p15:guide>
        <p15:guide id="3" pos="1935">
          <p15:clr>
            <a:srgbClr val="A4A3A4"/>
          </p15:clr>
        </p15:guide>
        <p15:guide id="4" orient="horz" pos="981">
          <p15:clr>
            <a:srgbClr val="A4A3A4"/>
          </p15:clr>
        </p15:guide>
        <p15:guide id="6" pos="2116">
          <p15:clr>
            <a:srgbClr val="A4A3A4"/>
          </p15:clr>
        </p15:guide>
        <p15:guide id="7" pos="3931">
          <p15:clr>
            <a:srgbClr val="A4A3A4"/>
          </p15:clr>
        </p15:guide>
        <p15:guide id="9" pos="3749">
          <p15:clr>
            <a:srgbClr val="A4A3A4"/>
          </p15:clr>
        </p15:guide>
        <p15:guide id="10" pos="5564">
          <p15:clr>
            <a:srgbClr val="A4A3A4"/>
          </p15:clr>
        </p15:guide>
        <p15:guide id="12" pos="5745">
          <p15:clr>
            <a:srgbClr val="A4A3A4"/>
          </p15:clr>
        </p15:guide>
        <p15:guide id="13" pos="7378">
          <p15:clr>
            <a:srgbClr val="A4A3A4"/>
          </p15:clr>
        </p15:guide>
        <p15:guide id="16" orient="horz" pos="2478">
          <p15:clr>
            <a:srgbClr val="A4A3A4"/>
          </p15:clr>
        </p15:guide>
        <p15:guide id="17" orient="horz" pos="2614">
          <p15:clr>
            <a:srgbClr val="A4A3A4"/>
          </p15:clr>
        </p15:guide>
        <p15:guide id="18" orient="horz" pos="3929">
          <p15:clr>
            <a:srgbClr val="A4A3A4"/>
          </p15:clr>
        </p15:guide>
        <p15:guide id="19" orient="horz" pos="4110">
          <p15:clr>
            <a:srgbClr val="A4A3A4"/>
          </p15:clr>
        </p15:guide>
        <p15:guide id="20" orient="horz" pos="1162">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93.xml"/><Relationship Id="rId1" Type="http://schemas.openxmlformats.org/officeDocument/2006/relationships/customXml" Target="../../customXml/item6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71.xml"/><Relationship Id="rId1" Type="http://schemas.openxmlformats.org/officeDocument/2006/relationships/customXml" Target="../../customXml/item47.xml"/><Relationship Id="rId5" Type="http://schemas.openxmlformats.org/officeDocument/2006/relationships/hyperlink" Target="https://www.etsi.org/deliver/etsi_es/203700_203799/203790/01.01.01_60/es_203790v010101p.pdf" TargetMode="External"/><Relationship Id="rId4" Type="http://schemas.openxmlformats.org/officeDocument/2006/relationships/hyperlink" Target="https://bugs.eclipse.org/bugs/show_bug.cgi?id=552011" TargetMode="Externa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95.xml"/><Relationship Id="rId1" Type="http://schemas.openxmlformats.org/officeDocument/2006/relationships/customXml" Target="../../customXml/item121.xml"/><Relationship Id="rId4" Type="http://schemas.openxmlformats.org/officeDocument/2006/relationships/hyperlink" Target="https://bugs.eclipse.org/bugs/show_bug.cgi?id=559327" TargetMode="Externa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9.xml"/><Relationship Id="rId1" Type="http://schemas.openxmlformats.org/officeDocument/2006/relationships/customXml" Target="../../customXml/item44.xml"/><Relationship Id="rId4" Type="http://schemas.openxmlformats.org/officeDocument/2006/relationships/hyperlink" Target="https://bugs.eclipse.org/bugs/show_bug.cgi?id=559544" TargetMode="Externa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88.xml"/><Relationship Id="rId1" Type="http://schemas.openxmlformats.org/officeDocument/2006/relationships/customXml" Target="../../customXml/item57.xml"/><Relationship Id="rId4" Type="http://schemas.openxmlformats.org/officeDocument/2006/relationships/hyperlink" Target="https://bugs.eclipse.org/bugs/show_bug.cgi?id=559919" TargetMode="Externa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6.xml"/><Relationship Id="rId1" Type="http://schemas.openxmlformats.org/officeDocument/2006/relationships/customXml" Target="../../customXml/item111.xml"/><Relationship Id="rId4" Type="http://schemas.openxmlformats.org/officeDocument/2006/relationships/hyperlink" Target="https://bugs.eclipse.org/bugs/show_bug.cgi?id=559438" TargetMode="Externa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58.xml"/><Relationship Id="rId1" Type="http://schemas.openxmlformats.org/officeDocument/2006/relationships/customXml" Target="../../customXml/item35.xml"/><Relationship Id="rId4" Type="http://schemas.openxmlformats.org/officeDocument/2006/relationships/hyperlink" Target="https://bugs.eclipse.org/bugs/show_bug.cgi?id=559439" TargetMode="Externa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06.xml"/><Relationship Id="rId1" Type="http://schemas.openxmlformats.org/officeDocument/2006/relationships/customXml" Target="../../customXml/item82.xml"/><Relationship Id="rId4" Type="http://schemas.openxmlformats.org/officeDocument/2006/relationships/hyperlink" Target="https://bugs.eclipse.org/bugs/show_bug.cgi?id=559440" TargetMode="Externa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30.xml"/><Relationship Id="rId1" Type="http://schemas.openxmlformats.org/officeDocument/2006/relationships/customXml" Target="../../customXml/item7.xml"/><Relationship Id="rId4" Type="http://schemas.openxmlformats.org/officeDocument/2006/relationships/hyperlink" Target="https://bugs.eclipse.org/bugs/show_bug.cgi?id=559441" TargetMode="Externa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76.xml"/><Relationship Id="rId1" Type="http://schemas.openxmlformats.org/officeDocument/2006/relationships/customXml" Target="../../customXml/item48.xml"/><Relationship Id="rId4" Type="http://schemas.openxmlformats.org/officeDocument/2006/relationships/hyperlink" Target="https://bugs.eclipse.org/bugs/show_bug.cgi?id=559442" TargetMode="Externa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00.xml"/><Relationship Id="rId1" Type="http://schemas.openxmlformats.org/officeDocument/2006/relationships/customXml" Target="../../customXml/item128.xml"/><Relationship Id="rId4" Type="http://schemas.openxmlformats.org/officeDocument/2006/relationships/hyperlink" Target="https://bugs.eclipse.org/bugs/show_bug.cgi?id=559443"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26.xml"/><Relationship Id="rId1" Type="http://schemas.openxmlformats.org/officeDocument/2006/relationships/customXml" Target="../../customXml/item119.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94.xml"/><Relationship Id="rId1" Type="http://schemas.openxmlformats.org/officeDocument/2006/relationships/customXml" Target="../../customXml/item6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20.xml"/><Relationship Id="rId1" Type="http://schemas.openxmlformats.org/officeDocument/2006/relationships/customXml" Target="../../customXml/item49.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72.xml"/><Relationship Id="rId1" Type="http://schemas.openxmlformats.org/officeDocument/2006/relationships/customXml" Target="../../customXml/item96.xml"/><Relationship Id="rId4" Type="http://schemas.openxmlformats.org/officeDocument/2006/relationships/hyperlink" Target="https://bugs.eclipse.org/bugs/show_bug.cgi?id=559422" TargetMode="Externa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21.xml"/><Relationship Id="rId1" Type="http://schemas.openxmlformats.org/officeDocument/2006/relationships/customXml" Target="../../customXml/item122.xml"/><Relationship Id="rId4" Type="http://schemas.openxmlformats.org/officeDocument/2006/relationships/hyperlink" Target="https://bugs.eclipse.org/bugs/show_bug.cgi?id=561653" TargetMode="Externa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20.xml"/><Relationship Id="rId1" Type="http://schemas.openxmlformats.org/officeDocument/2006/relationships/customXml" Target="../../customXml/item1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65.xml"/><Relationship Id="rId1" Type="http://schemas.openxmlformats.org/officeDocument/2006/relationships/customXml" Target="../../customXml/item36.xml"/><Relationship Id="rId4" Type="http://schemas.openxmlformats.org/officeDocument/2006/relationships/hyperlink" Target="https://bugs.eclipse.org/bugs/show_bug.cgi?id=559035" TargetMode="Externa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89.xml"/><Relationship Id="rId1" Type="http://schemas.openxmlformats.org/officeDocument/2006/relationships/customXml" Target="../../customXml/item112.xml"/><Relationship Id="rId4" Type="http://schemas.openxmlformats.org/officeDocument/2006/relationships/hyperlink" Target="https://bugs.eclipse.org/bugs/show_bug.cgi?id=559350" TargetMode="Externa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37.xml"/><Relationship Id="rId1" Type="http://schemas.openxmlformats.org/officeDocument/2006/relationships/customXml" Target="../../customXml/item8.xml"/><Relationship Id="rId4" Type="http://schemas.openxmlformats.org/officeDocument/2006/relationships/hyperlink" Target="https://bugs.eclipse.org/bugs/show_bug.cgi?id=559408" TargetMode="Externa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59.xml"/><Relationship Id="rId1" Type="http://schemas.openxmlformats.org/officeDocument/2006/relationships/customXml" Target="../../customXml/item83.xml"/><Relationship Id="rId4" Type="http://schemas.openxmlformats.org/officeDocument/2006/relationships/hyperlink" Target="https://bugs.eclipse.org/bugs/show_bug.cgi?id=559580" TargetMode="Externa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13.xml"/><Relationship Id="rId1" Type="http://schemas.openxmlformats.org/officeDocument/2006/relationships/customXml" Target="../../customXml/item9.xml"/><Relationship Id="rId4" Type="http://schemas.openxmlformats.org/officeDocument/2006/relationships/hyperlink" Target="https://bugs.eclipse.org/bugs/show_bug.cgi?id=559630"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27.xml"/><Relationship Id="rId1" Type="http://schemas.openxmlformats.org/officeDocument/2006/relationships/customXml" Target="../../customXml/item1.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24.xml"/><Relationship Id="rId1" Type="http://schemas.openxmlformats.org/officeDocument/2006/relationships/customXml" Target="../../customXml/item50.xml"/><Relationship Id="rId4" Type="http://schemas.openxmlformats.org/officeDocument/2006/relationships/hyperlink" Target="https://bugs.eclipse.org/bugs/show_bug.cgi?id=559789" TargetMode="Externa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01.xml"/><Relationship Id="rId1" Type="http://schemas.openxmlformats.org/officeDocument/2006/relationships/customXml" Target="../../customXml/item77.xml"/><Relationship Id="rId4" Type="http://schemas.openxmlformats.org/officeDocument/2006/relationships/hyperlink" Target="https://bugs.eclipse.org/bugs/show_bug.cgi?id=559978" TargetMode="Externa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25.xml"/><Relationship Id="rId1" Type="http://schemas.openxmlformats.org/officeDocument/2006/relationships/customXml" Target="../../customXml/item129.xml"/><Relationship Id="rId4" Type="http://schemas.openxmlformats.org/officeDocument/2006/relationships/hyperlink" Target="https://bugs.eclipse.org/bugs/show_bug.cgi?id=559652" TargetMode="Externa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73.xml"/><Relationship Id="rId1" Type="http://schemas.openxmlformats.org/officeDocument/2006/relationships/customXml" Target="../../customXml/item51.xml"/><Relationship Id="rId4" Type="http://schemas.openxmlformats.org/officeDocument/2006/relationships/hyperlink" Target="https://bugs.eclipse.org/bugs/show_bug.cgi?id=559371" TargetMode="Externa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02.xml"/><Relationship Id="rId1" Type="http://schemas.openxmlformats.org/officeDocument/2006/relationships/customXml" Target="../../customXml/item123.xml"/><Relationship Id="rId4" Type="http://schemas.openxmlformats.org/officeDocument/2006/relationships/hyperlink" Target="https://bugs.eclipse.org/bugs/show_bug.cgi?id=560347" TargetMode="Externa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38.xml"/><Relationship Id="rId1" Type="http://schemas.openxmlformats.org/officeDocument/2006/relationships/customXml" Target="../../customXml/item14.xml"/><Relationship Id="rId4" Type="http://schemas.openxmlformats.org/officeDocument/2006/relationships/hyperlink" Target="https://bugs.eclipse.org/bugs/show_bug.cgi?id=560464" TargetMode="Externa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90.xml"/><Relationship Id="rId1" Type="http://schemas.openxmlformats.org/officeDocument/2006/relationships/customXml" Target="../../customXml/item66.xml"/><Relationship Id="rId4" Type="http://schemas.openxmlformats.org/officeDocument/2006/relationships/hyperlink" Target="https://bugs.eclipse.org/bugs/show_bug.cgi?id=553584" TargetMode="Externa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5.xml"/><Relationship Id="rId1" Type="http://schemas.openxmlformats.org/officeDocument/2006/relationships/customXml" Target="../../customXml/item114.xml"/><Relationship Id="rId4" Type="http://schemas.openxmlformats.org/officeDocument/2006/relationships/hyperlink" Target="https://bugs.eclipse.org/bugs/show_bug.cgi?id=560937" TargetMode="Externa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39.xml"/><Relationship Id="rId1" Type="http://schemas.openxmlformats.org/officeDocument/2006/relationships/customXml" Target="../../customXml/item60.xml"/><Relationship Id="rId4" Type="http://schemas.openxmlformats.org/officeDocument/2006/relationships/hyperlink" Target="https://bugs.eclipse.org/bugs/show_bug.cgi?id=559413" TargetMode="Externa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91.xml"/><Relationship Id="rId1" Type="http://schemas.openxmlformats.org/officeDocument/2006/relationships/customXml" Target="../../customXml/item115.xml"/><Relationship Id="rId4" Type="http://schemas.openxmlformats.org/officeDocument/2006/relationships/hyperlink" Target="https://bugs.eclipse.org/bugs/show_bug.cgi?id=560851" TargetMode="Externa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99.xml"/><Relationship Id="rId1" Type="http://schemas.openxmlformats.org/officeDocument/2006/relationships/customXml" Target="../../customXml/item70.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16.xml"/><Relationship Id="rId1" Type="http://schemas.openxmlformats.org/officeDocument/2006/relationships/customXml" Target="../../customXml/item84.xml"/><Relationship Id="rId4" Type="http://schemas.openxmlformats.org/officeDocument/2006/relationships/hyperlink" Target="https://bugs.eclipse.org/bugs/show_bug.cgi?id=560973" TargetMode="Externa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31.xml"/><Relationship Id="rId1" Type="http://schemas.openxmlformats.org/officeDocument/2006/relationships/customXml" Target="../../customXml/item10.xml"/><Relationship Id="rId5" Type="http://schemas.openxmlformats.org/officeDocument/2006/relationships/hyperlink" Target="https://www.eclipse.org/forums/index.php/m/1826490/#msg_1826490" TargetMode="External"/><Relationship Id="rId4" Type="http://schemas.openxmlformats.org/officeDocument/2006/relationships/hyperlink" Target="https://bugs.eclipse.org/bugs/show_bug.cgi?id=562488" TargetMode="Externa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85.xml"/><Relationship Id="rId1" Type="http://schemas.openxmlformats.org/officeDocument/2006/relationships/customXml" Target="../../customXml/item61.xml"/><Relationship Id="rId4" Type="http://schemas.openxmlformats.org/officeDocument/2006/relationships/hyperlink" Target="https://bugs.eclipse.org/bugs/show_bug.cgi?id=561653" TargetMode="Externa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07.xml"/><Relationship Id="rId1" Type="http://schemas.openxmlformats.org/officeDocument/2006/relationships/customXml" Target="../../customXml/item2.xml"/><Relationship Id="rId4" Type="http://schemas.openxmlformats.org/officeDocument/2006/relationships/hyperlink" Target="https://bugs.eclipse.org/bugs/show_bug.cgi?id=560016" TargetMode="Externa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32.xml"/><Relationship Id="rId1" Type="http://schemas.openxmlformats.org/officeDocument/2006/relationships/customXml" Target="../../customXml/item55.xml"/><Relationship Id="rId4" Type="http://schemas.openxmlformats.org/officeDocument/2006/relationships/hyperlink" Target="https://bugs.eclipse.org/bugs/show_bug.cgi?id=559944" TargetMode="Externa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03.xml"/><Relationship Id="rId1" Type="http://schemas.openxmlformats.org/officeDocument/2006/relationships/customXml" Target="../../customXml/item74.xml"/><Relationship Id="rId4" Type="http://schemas.openxmlformats.org/officeDocument/2006/relationships/hyperlink" Target="https://bugs.eclipse.org/bugs/show_bug.cgi?id=559943" TargetMode="Externa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22.xml"/><Relationship Id="rId1" Type="http://schemas.openxmlformats.org/officeDocument/2006/relationships/customXml" Target="../../customXml/item124.xml"/><Relationship Id="rId4" Type="http://schemas.openxmlformats.org/officeDocument/2006/relationships/hyperlink" Target="https://bugs.eclipse.org/bugs/show_bug.cgi?id=546045" TargetMode="Externa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75.xml"/><Relationship Id="rId1" Type="http://schemas.openxmlformats.org/officeDocument/2006/relationships/customXml" Target="../../customXml/item45.xml"/><Relationship Id="rId4" Type="http://schemas.openxmlformats.org/officeDocument/2006/relationships/hyperlink" Target="https://bugs.eclipse.org/bugs/show_bug.cgi?id=559942" TargetMode="Externa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25.xml"/><Relationship Id="rId1" Type="http://schemas.openxmlformats.org/officeDocument/2006/relationships/customXml" Target="../../customXml/item97.xml"/><Relationship Id="rId4" Type="http://schemas.openxmlformats.org/officeDocument/2006/relationships/hyperlink" Target="https://bugs.eclipse.org/bugs/show_bug.cgi?id=563218" TargetMode="Externa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23.xml"/><Relationship Id="rId1" Type="http://schemas.openxmlformats.org/officeDocument/2006/relationships/customXml" Target="../../customXml/item46.xml"/><Relationship Id="rId4" Type="http://schemas.openxmlformats.org/officeDocument/2006/relationships/hyperlink" Target="https://bugs.eclipse.org/bugs/show_bug.cgi?id=559373"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78.xml"/><Relationship Id="rId1" Type="http://schemas.openxmlformats.org/officeDocument/2006/relationships/customXml" Target="../../customXml/item53.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92.xml"/><Relationship Id="rId1" Type="http://schemas.openxmlformats.org/officeDocument/2006/relationships/customXml" Target="../../customXml/item62.xml"/><Relationship Id="rId5" Type="http://schemas.openxmlformats.org/officeDocument/2006/relationships/hyperlink" Target="http://ttcn.ericsson.se/download/help/titan_index.html" TargetMode="External"/><Relationship Id="rId4" Type="http://schemas.openxmlformats.org/officeDocument/2006/relationships/hyperlink" Target="https://bugs.eclipse.org/bugs/show_bug.cgi?id=520933" TargetMode="Externa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17.xml"/><Relationship Id="rId1" Type="http://schemas.openxmlformats.org/officeDocument/2006/relationships/customXml" Target="../../customXml/item11.xml"/><Relationship Id="rId4" Type="http://schemas.openxmlformats.org/officeDocument/2006/relationships/hyperlink" Target="https://bugs.eclipse.org/bugs/show_bug.cgi?id=514844" TargetMode="Externa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63.xml"/><Relationship Id="rId1" Type="http://schemas.openxmlformats.org/officeDocument/2006/relationships/customXml" Target="../../customXml/item33.xml"/><Relationship Id="rId4" Type="http://schemas.openxmlformats.org/officeDocument/2006/relationships/hyperlink" Target="https://bugs.eclipse.org/bugs/show_bug.cgi?id=529895" TargetMode="Externa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86.xml"/><Relationship Id="rId1" Type="http://schemas.openxmlformats.org/officeDocument/2006/relationships/customXml" Target="../../customXml/item108.xml"/><Relationship Id="rId4" Type="http://schemas.openxmlformats.org/officeDocument/2006/relationships/hyperlink" Target="https://bugs.eclipse.org/bugs/show_bug.cgi?id=560188" TargetMode="Externa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2.xml"/><Relationship Id="rId1" Type="http://schemas.openxmlformats.org/officeDocument/2006/relationships/customXml" Target="../../customXml/item34.xml"/><Relationship Id="rId4" Type="http://schemas.openxmlformats.org/officeDocument/2006/relationships/hyperlink" Target="https://bugs.eclipse.org/bugs/show_bug.cgi?id=553271" TargetMode="External"/></Relationships>
</file>

<file path=ppt/slides/_rels/slide55.xml.rels><?xml version="1.0" encoding="UTF-8" standalone="yes"?>
<Relationships xmlns="http://schemas.openxmlformats.org/package/2006/relationships"><Relationship Id="rId8" Type="http://schemas.openxmlformats.org/officeDocument/2006/relationships/hyperlink" Target="https://bugs.eclipse.org/bugs/show_bug.cgi?id=559438" TargetMode="External"/><Relationship Id="rId13" Type="http://schemas.openxmlformats.org/officeDocument/2006/relationships/hyperlink" Target="https://bugs.eclipse.org/bugs/show_bug.cgi?id=559441" TargetMode="External"/><Relationship Id="rId3" Type="http://schemas.openxmlformats.org/officeDocument/2006/relationships/slideLayout" Target="../slideLayouts/slideLayout23.xml"/><Relationship Id="rId7" Type="http://schemas.openxmlformats.org/officeDocument/2006/relationships/hyperlink" Target="https://bugs.eclipse.org/bugs/show_bug.cgi?id=559422" TargetMode="External"/><Relationship Id="rId12" Type="http://schemas.openxmlformats.org/officeDocument/2006/relationships/hyperlink" Target="https://bugs.eclipse.org/bugs/show_bug.cgi?id=559580" TargetMode="External"/><Relationship Id="rId2" Type="http://schemas.openxmlformats.org/officeDocument/2006/relationships/customXml" Target="../../customXml/item110.xml"/><Relationship Id="rId1" Type="http://schemas.openxmlformats.org/officeDocument/2006/relationships/customXml" Target="../../customXml/item80.xml"/><Relationship Id="rId6" Type="http://schemas.openxmlformats.org/officeDocument/2006/relationships/hyperlink" Target="https://bugs.eclipse.org/bugs/show_bug.cgi?id=559350" TargetMode="External"/><Relationship Id="rId11" Type="http://schemas.openxmlformats.org/officeDocument/2006/relationships/hyperlink" Target="https://bugs.eclipse.org/bugs/show_bug.cgi?id=559408" TargetMode="External"/><Relationship Id="rId5" Type="http://schemas.openxmlformats.org/officeDocument/2006/relationships/hyperlink" Target="https://bugs.eclipse.org/bugs/show_bug.cgi?id=536130" TargetMode="External"/><Relationship Id="rId15" Type="http://schemas.openxmlformats.org/officeDocument/2006/relationships/hyperlink" Target="https://bugs.eclipse.org/bugs/show_bug.cgi?id=559630" TargetMode="External"/><Relationship Id="rId10" Type="http://schemas.openxmlformats.org/officeDocument/2006/relationships/hyperlink" Target="https://bugs.eclipse.org/bugs/show_bug.cgi?id=559443" TargetMode="External"/><Relationship Id="rId4" Type="http://schemas.openxmlformats.org/officeDocument/2006/relationships/hyperlink" Target="https://bugs.eclipse.org/bugs/show_bug.cgi?id=559035" TargetMode="External"/><Relationship Id="rId9" Type="http://schemas.openxmlformats.org/officeDocument/2006/relationships/hyperlink" Target="https://bugs.eclipse.org/bugs/show_bug.cgi?id=559440" TargetMode="External"/><Relationship Id="rId14" Type="http://schemas.openxmlformats.org/officeDocument/2006/relationships/hyperlink" Target="https://bugs.eclipse.org/bugs/show_bug.cgi?id=559442" TargetMode="External"/></Relationships>
</file>

<file path=ppt/slides/_rels/slide56.xml.rels><?xml version="1.0" encoding="UTF-8" standalone="yes"?>
<Relationships xmlns="http://schemas.openxmlformats.org/package/2006/relationships"><Relationship Id="rId8" Type="http://schemas.openxmlformats.org/officeDocument/2006/relationships/hyperlink" Target="https://bugs.eclipse.org/bugs/show_bug.cgi?id=559371" TargetMode="External"/><Relationship Id="rId3" Type="http://schemas.openxmlformats.org/officeDocument/2006/relationships/slideLayout" Target="../slideLayouts/slideLayout23.xml"/><Relationship Id="rId7" Type="http://schemas.openxmlformats.org/officeDocument/2006/relationships/hyperlink" Target="https://bugs.eclipse.org/bugs/show_bug.cgi?id=559652" TargetMode="External"/><Relationship Id="rId2" Type="http://schemas.openxmlformats.org/officeDocument/2006/relationships/customXml" Target="../../customXml/item4.xml"/><Relationship Id="rId1" Type="http://schemas.openxmlformats.org/officeDocument/2006/relationships/customXml" Target="../../customXml/item28.xml"/><Relationship Id="rId6" Type="http://schemas.openxmlformats.org/officeDocument/2006/relationships/hyperlink" Target="https://bugs.eclipse.org/bugs/show_bug.cgi?id=559978" TargetMode="External"/><Relationship Id="rId5" Type="http://schemas.openxmlformats.org/officeDocument/2006/relationships/hyperlink" Target="https://bugs.eclipse.org/bugs/show_bug.cgi?id=559789" TargetMode="External"/><Relationship Id="rId10" Type="http://schemas.openxmlformats.org/officeDocument/2006/relationships/hyperlink" Target="https://bugs.eclipse.org/bugs/show_bug.cgi?id=560464" TargetMode="External"/><Relationship Id="rId4" Type="http://schemas.openxmlformats.org/officeDocument/2006/relationships/hyperlink" Target="https://bugs.eclipse.org/bugs/show_bug.cgi?id=559439" TargetMode="External"/><Relationship Id="rId9" Type="http://schemas.openxmlformats.org/officeDocument/2006/relationships/hyperlink" Target="https://bugs.eclipse.org/bugs/show_bug.cgi?id=560347" TargetMode="Externa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hyperlink" Target="https://bugs.eclipse.org/bugs/show_bug.cgi?id=560851" TargetMode="External"/><Relationship Id="rId2" Type="http://schemas.openxmlformats.org/officeDocument/2006/relationships/customXml" Target="../../customXml/item81.xml"/><Relationship Id="rId1" Type="http://schemas.openxmlformats.org/officeDocument/2006/relationships/customXml" Target="../../customXml/item56.xml"/><Relationship Id="rId6" Type="http://schemas.openxmlformats.org/officeDocument/2006/relationships/hyperlink" Target="https://bugs.eclipse.org/bugs/show_bug.cgi?id=559413" TargetMode="External"/><Relationship Id="rId5" Type="http://schemas.openxmlformats.org/officeDocument/2006/relationships/hyperlink" Target="https://bugs.eclipse.org/bugs/show_bug.cgi?id=560937" TargetMode="External"/><Relationship Id="rId4" Type="http://schemas.openxmlformats.org/officeDocument/2006/relationships/hyperlink" Target="https://bugs.eclipse.org/bugs/show_bug.cgi?id=553584" TargetMode="Externa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5.xml"/><Relationship Id="rId1" Type="http://schemas.openxmlformats.org/officeDocument/2006/relationships/customXml" Target="../../customXml/item105.xml"/><Relationship Id="rId5" Type="http://schemas.openxmlformats.org/officeDocument/2006/relationships/hyperlink" Target="https://bugs.eclipse.org/bugs/show_bug.cgi?id=562488" TargetMode="External"/><Relationship Id="rId4" Type="http://schemas.openxmlformats.org/officeDocument/2006/relationships/hyperlink" Target="https://bugs.eclipse.org/bugs/show_bug.cgi?id=560973" TargetMode="External"/></Relationships>
</file>

<file path=ppt/slides/_rels/slide59.xml.rels><?xml version="1.0" encoding="UTF-8" standalone="yes"?>
<Relationships xmlns="http://schemas.openxmlformats.org/package/2006/relationships"><Relationship Id="rId8" Type="http://schemas.openxmlformats.org/officeDocument/2006/relationships/hyperlink" Target="https://bugs.eclipse.org/bugs/show_bug.cgi?id=546045" TargetMode="External"/><Relationship Id="rId13" Type="http://schemas.openxmlformats.org/officeDocument/2006/relationships/hyperlink" Target="https://bugs.eclipse.org/bugs/show_bug.cgi?id=514844" TargetMode="External"/><Relationship Id="rId18" Type="http://schemas.openxmlformats.org/officeDocument/2006/relationships/hyperlink" Target="https://bugs.eclipse.org/bugs/show_bug.cgi?id=560188" TargetMode="External"/><Relationship Id="rId3" Type="http://schemas.openxmlformats.org/officeDocument/2006/relationships/slideLayout" Target="../slideLayouts/slideLayout23.xml"/><Relationship Id="rId7" Type="http://schemas.openxmlformats.org/officeDocument/2006/relationships/hyperlink" Target="https://bugs.eclipse.org/bugs/show_bug.cgi?id=559943" TargetMode="External"/><Relationship Id="rId12" Type="http://schemas.openxmlformats.org/officeDocument/2006/relationships/hyperlink" Target="https://bugs.eclipse.org/bugs/show_bug.cgi?id=520933" TargetMode="External"/><Relationship Id="rId17" Type="http://schemas.openxmlformats.org/officeDocument/2006/relationships/hyperlink" Target="https://bugs.eclipse.org/bugs/show_bug.cgi?id=559919" TargetMode="External"/><Relationship Id="rId2" Type="http://schemas.openxmlformats.org/officeDocument/2006/relationships/customXml" Target="../../customXml/item54.xml"/><Relationship Id="rId16" Type="http://schemas.openxmlformats.org/officeDocument/2006/relationships/hyperlink" Target="https://bugs.eclipse.org/bugs/show_bug.cgi?id=559544" TargetMode="External"/><Relationship Id="rId1" Type="http://schemas.openxmlformats.org/officeDocument/2006/relationships/customXml" Target="../../customXml/item29.xml"/><Relationship Id="rId6" Type="http://schemas.openxmlformats.org/officeDocument/2006/relationships/hyperlink" Target="https://bugs.eclipse.org/bugs/show_bug.cgi?id=559944" TargetMode="External"/><Relationship Id="rId11" Type="http://schemas.openxmlformats.org/officeDocument/2006/relationships/hyperlink" Target="https://bugs.eclipse.org/bugs/show_bug.cgi?id=559373" TargetMode="External"/><Relationship Id="rId5" Type="http://schemas.openxmlformats.org/officeDocument/2006/relationships/hyperlink" Target="https://bugs.eclipse.org/bugs/show_bug.cgi?id=560016" TargetMode="External"/><Relationship Id="rId15" Type="http://schemas.openxmlformats.org/officeDocument/2006/relationships/hyperlink" Target="https://bugs.eclipse.org/bugs/show_bug.cgi?id=559327" TargetMode="External"/><Relationship Id="rId10" Type="http://schemas.openxmlformats.org/officeDocument/2006/relationships/hyperlink" Target="https://bugs.eclipse.org/bugs/show_bug.cgi?id=563218" TargetMode="External"/><Relationship Id="rId19" Type="http://schemas.openxmlformats.org/officeDocument/2006/relationships/hyperlink" Target="https://bugs.eclipse.org/bugs/show_bug.cgi?id=553271" TargetMode="External"/><Relationship Id="rId4" Type="http://schemas.openxmlformats.org/officeDocument/2006/relationships/hyperlink" Target="https://bugs.eclipse.org/bugs/show_bug.cgi?id=561653" TargetMode="External"/><Relationship Id="rId9" Type="http://schemas.openxmlformats.org/officeDocument/2006/relationships/hyperlink" Target="https://bugs.eclipse.org/bugs/show_bug.cgi?id=559942" TargetMode="External"/><Relationship Id="rId14" Type="http://schemas.openxmlformats.org/officeDocument/2006/relationships/hyperlink" Target="https://bugs.eclipse.org/bugs/show_bug.cgi?id=529895"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26.xml"/><Relationship Id="rId1" Type="http://schemas.openxmlformats.org/officeDocument/2006/relationships/customXml" Target="../../customXml/item98.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customXml" Target="../../customXml/item87.xml"/><Relationship Id="rId1" Type="http://schemas.openxmlformats.org/officeDocument/2006/relationships/customXml" Target="../../customXml/item3.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customXml" Target="../../customXml/item67.xml"/><Relationship Id="rId1" Type="http://schemas.openxmlformats.org/officeDocument/2006/relationships/customXml" Target="../../customXml/item118.xml"/><Relationship Id="rId4"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27.xml"/><Relationship Id="rId1" Type="http://schemas.openxmlformats.org/officeDocument/2006/relationships/customXml" Target="../../customXml/item1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16.xml"/><Relationship Id="rId1" Type="http://schemas.openxmlformats.org/officeDocument/2006/relationships/customXml" Target="../../customXml/item4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customXml" Target="../../customXml/item43.xml"/><Relationship Id="rId1" Type="http://schemas.openxmlformats.org/officeDocument/2006/relationships/customXml" Target="../../customXml/item68.xml"/><Relationship Id="rId4" Type="http://schemas.openxmlformats.org/officeDocument/2006/relationships/hyperlink" Target="https://bugs.eclipse.org/bugs/show_bug.cgi?id=5361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4D311D-2157-4A35-9F56-0E8FE9FDD7BC}"/>
              </a:ext>
            </a:extLst>
          </p:cNvPr>
          <p:cNvSpPr>
            <a:spLocks noGrp="1"/>
          </p:cNvSpPr>
          <p:nvPr>
            <p:ph sz="quarter" idx="13"/>
          </p:nvPr>
        </p:nvSpPr>
        <p:spPr>
          <a:xfrm>
            <a:off x="0" y="0"/>
            <a:ext cx="12192000" cy="6858000"/>
          </a:xfrm>
        </p:spPr>
        <p:txBody>
          <a:bodyPr/>
          <a:lstStyle/>
          <a:p>
            <a:endParaRPr lang="en-US" dirty="0"/>
          </a:p>
        </p:txBody>
      </p:sp>
      <p:sp>
        <p:nvSpPr>
          <p:cNvPr id="3" name="Title 2">
            <a:extLst>
              <a:ext uri="{FF2B5EF4-FFF2-40B4-BE49-F238E27FC236}">
                <a16:creationId xmlns:a16="http://schemas.microsoft.com/office/drawing/2014/main" id="{17D5CE7D-CCF0-44B0-843A-8D46859C44EE}"/>
              </a:ext>
            </a:extLst>
          </p:cNvPr>
          <p:cNvSpPr>
            <a:spLocks noGrp="1"/>
          </p:cNvSpPr>
          <p:nvPr>
            <p:ph type="ctrTitle"/>
          </p:nvPr>
        </p:nvSpPr>
        <p:spPr/>
        <p:txBody>
          <a:bodyPr/>
          <a:lstStyle/>
          <a:p>
            <a:r>
              <a:rPr lang="en-US" dirty="0"/>
              <a:t>TITAN 7.1.pl0</a:t>
            </a:r>
            <a:br>
              <a:rPr lang="en-US" dirty="0"/>
            </a:br>
            <a:r>
              <a:rPr lang="en-US" dirty="0"/>
              <a:t>Change log</a:t>
            </a:r>
          </a:p>
        </p:txBody>
      </p:sp>
      <p:sp>
        <p:nvSpPr>
          <p:cNvPr id="4" name="Subtitle 3">
            <a:extLst>
              <a:ext uri="{FF2B5EF4-FFF2-40B4-BE49-F238E27FC236}">
                <a16:creationId xmlns:a16="http://schemas.microsoft.com/office/drawing/2014/main" id="{6A927E07-3624-45B8-934B-C229726CA813}"/>
              </a:ext>
            </a:extLst>
          </p:cNvPr>
          <p:cNvSpPr>
            <a:spLocks noGrp="1"/>
          </p:cNvSpPr>
          <p:nvPr>
            <p:ph type="subTitle" idx="1"/>
          </p:nvPr>
        </p:nvSpPr>
        <p:spPr/>
        <p:txBody>
          <a:bodyPr/>
          <a:lstStyle/>
          <a:p>
            <a:endParaRPr lang="en-US" dirty="0"/>
          </a:p>
        </p:txBody>
      </p:sp>
      <p:sp>
        <p:nvSpPr>
          <p:cNvPr id="5" name="Content Placeholder 4">
            <a:extLst>
              <a:ext uri="{FF2B5EF4-FFF2-40B4-BE49-F238E27FC236}">
                <a16:creationId xmlns:a16="http://schemas.microsoft.com/office/drawing/2014/main" id="{0D8DE8B4-7BAB-4C18-A0E5-01D3A11D374F}"/>
              </a:ext>
            </a:extLst>
          </p:cNvPr>
          <p:cNvSpPr>
            <a:spLocks noGrp="1"/>
          </p:cNvSpPr>
          <p:nvPr>
            <p:ph sz="quarter" idx="10"/>
          </p:nvPr>
        </p:nvSpPr>
        <p:spPr/>
        <p:txBody>
          <a:bodyPr/>
          <a:lstStyle/>
          <a:p>
            <a:endParaRPr lang="en-US"/>
          </a:p>
        </p:txBody>
      </p:sp>
      <p:sp>
        <p:nvSpPr>
          <p:cNvPr id="6" name="Content Placeholder 5">
            <a:extLst>
              <a:ext uri="{FF2B5EF4-FFF2-40B4-BE49-F238E27FC236}">
                <a16:creationId xmlns:a16="http://schemas.microsoft.com/office/drawing/2014/main" id="{327EB691-17C6-4220-AA5E-2F3518AF8CC2}"/>
              </a:ext>
            </a:extLst>
          </p:cNvPr>
          <p:cNvSpPr>
            <a:spLocks noGrp="1"/>
          </p:cNvSpPr>
          <p:nvPr>
            <p:ph sz="quarter" idx="11"/>
          </p:nvPr>
        </p:nvSpPr>
        <p:spPr>
          <a:xfrm>
            <a:off x="8229600" y="6264000"/>
            <a:ext cx="2515041" cy="262800"/>
          </a:xfrm>
        </p:spPr>
        <p:txBody>
          <a:bodyPr/>
          <a:lstStyle/>
          <a:p>
            <a:endParaRPr lang="en-US" dirty="0"/>
          </a:p>
        </p:txBody>
      </p:sp>
      <p:sp>
        <p:nvSpPr>
          <p:cNvPr id="7" name="Content Placeholder 6">
            <a:extLst>
              <a:ext uri="{FF2B5EF4-FFF2-40B4-BE49-F238E27FC236}">
                <a16:creationId xmlns:a16="http://schemas.microsoft.com/office/drawing/2014/main" id="{0BF70DC3-66C9-451C-917E-BA44956D1DBD}"/>
              </a:ext>
            </a:extLst>
          </p:cNvPr>
          <p:cNvSpPr>
            <a:spLocks noGrp="1"/>
          </p:cNvSpPr>
          <p:nvPr>
            <p:ph sz="quarter" idx="12"/>
          </p:nvPr>
        </p:nvSpPr>
        <p:spPr/>
        <p:txBody>
          <a:bodyPr/>
          <a:lstStyle/>
          <a:p>
            <a:endParaRPr lang="en-US" dirty="0"/>
          </a:p>
        </p:txBody>
      </p:sp>
      <p:sp>
        <p:nvSpPr>
          <p:cNvPr id="18" name="TextBox 17">
            <a:extLst>
              <a:ext uri="{FF2B5EF4-FFF2-40B4-BE49-F238E27FC236}">
                <a16:creationId xmlns:a16="http://schemas.microsoft.com/office/drawing/2014/main" id="{C953DD57-192F-45FA-8D6A-D293FC5BEB7E}"/>
              </a:ext>
            </a:extLst>
          </p:cNvPr>
          <p:cNvSpPr txBox="1"/>
          <p:nvPr/>
        </p:nvSpPr>
        <p:spPr>
          <a:xfrm>
            <a:off x="-237744" y="2734056"/>
            <a:ext cx="914400" cy="914400"/>
          </a:xfrm>
          <a:prstGeom prst="rect">
            <a:avLst/>
          </a:prstGeom>
        </p:spPr>
        <p:txBody>
          <a:bodyPr vert="horz" wrap="none" lIns="72000" tIns="36000" rIns="72000" bIns="36000" rtlCol="0" anchor="t">
            <a:noAutofit/>
          </a:bodyPr>
          <a:lstStyle/>
          <a:p>
            <a:pPr algn="l"/>
            <a:endParaRPr lang="en-US" dirty="0"/>
          </a:p>
        </p:txBody>
      </p:sp>
      <p:sp>
        <p:nvSpPr>
          <p:cNvPr id="12" name="TextBox 11">
            <a:extLst>
              <a:ext uri="{FF2B5EF4-FFF2-40B4-BE49-F238E27FC236}">
                <a16:creationId xmlns:a16="http://schemas.microsoft.com/office/drawing/2014/main" id="{A8A25775-62CA-4C7A-847A-BE94BD59A83D}"/>
              </a:ext>
            </a:extLst>
          </p:cNvPr>
          <p:cNvSpPr txBox="1"/>
          <p:nvPr/>
        </p:nvSpPr>
        <p:spPr>
          <a:xfrm>
            <a:off x="9235440" y="859536"/>
            <a:ext cx="2011680" cy="2148840"/>
          </a:xfrm>
          <a:prstGeom prst="rect">
            <a:avLst/>
          </a:prstGeom>
        </p:spPr>
        <p:txBody>
          <a:bodyPr vert="horz" wrap="square" lIns="72000" tIns="36000" rIns="72000" bIns="36000" rtlCol="0" anchor="t">
            <a:noAutofit/>
          </a:bodyPr>
          <a:lstStyle/>
          <a:p>
            <a:endParaRPr lang="en-US" dirty="0"/>
          </a:p>
        </p:txBody>
      </p:sp>
    </p:spTree>
    <p:custDataLst>
      <p:custData r:id="rId1"/>
      <p:custData r:id="rId2"/>
    </p:custDataLst>
    <p:extLst>
      <p:ext uri="{BB962C8B-B14F-4D97-AF65-F5344CB8AC3E}">
        <p14:creationId xmlns:p14="http://schemas.microsoft.com/office/powerpoint/2010/main" val="2230748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552011</a:t>
            </a:r>
            <a:r>
              <a:rPr lang="en-US" dirty="0"/>
              <a:t> -  Object-oriented features</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Implement object-oriented features according to chapter 5 of the standard extension:</a:t>
            </a:r>
          </a:p>
          <a:p>
            <a:pPr marL="0" indent="0">
              <a:buNone/>
            </a:pPr>
            <a:r>
              <a:rPr lang="en-US" dirty="0">
                <a:hlinkClick r:id="rId5"/>
              </a:rPr>
              <a:t>https://www.etsi.org/deliver/etsi_es/203700_203799/203790/01.01.01_60/es_203790v010101p.pdf</a:t>
            </a:r>
            <a:endParaRPr lang="en-US" dirty="0"/>
          </a:p>
          <a:p>
            <a:pPr marL="0" indent="0">
              <a:buNone/>
            </a:pPr>
            <a:endParaRPr lang="en-US" dirty="0"/>
          </a:p>
          <a:p>
            <a:pPr marL="0" indent="0">
              <a:buNone/>
            </a:pPr>
            <a:r>
              <a:rPr lang="en-US" dirty="0"/>
              <a:t>Implemented with limitations.</a:t>
            </a:r>
          </a:p>
          <a:p>
            <a:pPr marL="0" indent="0">
              <a:buNone/>
            </a:pPr>
            <a:r>
              <a:rPr lang="en-US" dirty="0"/>
              <a:t>Object-oriented features require the compiler option ‘-k’, as they introduce new keywords.</a:t>
            </a:r>
          </a:p>
          <a:p>
            <a:pPr marL="0" indent="0">
              <a:buNone/>
            </a:pPr>
            <a:endParaRPr lang="en-US" dirty="0"/>
          </a:p>
          <a:p>
            <a:pPr marL="0" indent="0">
              <a:buNone/>
            </a:pPr>
            <a:r>
              <a:rPr lang="en-US" dirty="0"/>
              <a:t>The following features limitations:</a:t>
            </a:r>
          </a:p>
          <a:p>
            <a:r>
              <a:rPr lang="en-US" dirty="0"/>
              <a:t>Classes cannot be embedded into other structures (e.g. records), only into other classes.</a:t>
            </a:r>
          </a:p>
          <a:p>
            <a:r>
              <a:rPr lang="en-US" dirty="0"/>
              <a:t>Exceptions are not yet supported.</a:t>
            </a:r>
          </a:p>
          <a:p>
            <a:r>
              <a:rPr lang="en-US" dirty="0"/>
              <a:t>Class members of ports and port array types are not supported.</a:t>
            </a:r>
          </a:p>
          <a:p>
            <a:r>
              <a:rPr lang="en-US" dirty="0"/>
              <a:t>The ‘select-class’ statement, ‘of’ operator and casting operator are not yet supported.</a:t>
            </a:r>
          </a:p>
          <a:p>
            <a:pPr marL="0" indent="0">
              <a:buNone/>
            </a:pPr>
            <a:endParaRPr lang="en-US" dirty="0"/>
          </a:p>
        </p:txBody>
      </p:sp>
    </p:spTree>
    <p:custDataLst>
      <p:custData r:id="rId1"/>
      <p:custData r:id="rId2"/>
    </p:custDataLst>
    <p:extLst>
      <p:ext uri="{BB962C8B-B14F-4D97-AF65-F5344CB8AC3E}">
        <p14:creationId xmlns:p14="http://schemas.microsoft.com/office/powerpoint/2010/main" val="3776309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559327 </a:t>
            </a:r>
            <a:r>
              <a:rPr lang="en-US" dirty="0"/>
              <a:t>- Titanium code smell checkers could be run in parallel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As the code smell checkers of Titanium are stateless, they could be run in parallel.</a:t>
            </a:r>
          </a:p>
          <a:p>
            <a:pPr marL="0" indent="0">
              <a:buNone/>
            </a:pPr>
            <a:r>
              <a:rPr lang="en-US" dirty="0"/>
              <a:t>This would allow faster code quality checking, of large projects, on multi core processors.</a:t>
            </a:r>
          </a:p>
          <a:p>
            <a:pPr marL="0" indent="0">
              <a:buNone/>
            </a:pPr>
            <a:endParaRPr lang="en-US" dirty="0"/>
          </a:p>
          <a:p>
            <a:pPr marL="0" indent="0">
              <a:buNone/>
            </a:pPr>
            <a:r>
              <a:rPr lang="en-US" dirty="0"/>
              <a:t>Implemented.</a:t>
            </a:r>
          </a:p>
          <a:p>
            <a:pPr marL="0" indent="0">
              <a:buNone/>
            </a:pPr>
            <a:r>
              <a:rPr lang="en-US" dirty="0"/>
              <a:t>On a 4 core 8 thread laptop, we see a 2-4* improvement in processing speed.</a:t>
            </a:r>
          </a:p>
        </p:txBody>
      </p:sp>
    </p:spTree>
    <p:custDataLst>
      <p:custData r:id="rId1"/>
      <p:custData r:id="rId2"/>
    </p:custDataLst>
    <p:extLst>
      <p:ext uri="{BB962C8B-B14F-4D97-AF65-F5344CB8AC3E}">
        <p14:creationId xmlns:p14="http://schemas.microsoft.com/office/powerpoint/2010/main" val="1633197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559544 </a:t>
            </a:r>
            <a:r>
              <a:rPr lang="en-US" dirty="0"/>
              <a:t>- parallelizing the semantic checking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It might be hard, but also beneficial to parallelize the semantic checking part of the Designer's operations.</a:t>
            </a:r>
          </a:p>
          <a:p>
            <a:pPr marL="0" indent="0">
              <a:buNone/>
            </a:pPr>
            <a:r>
              <a:rPr lang="en-US" dirty="0"/>
              <a:t>In multi core/thread environments (present on almost all laptops and servers nowadays) this could further speed up the checking of the code.</a:t>
            </a:r>
          </a:p>
          <a:p>
            <a:pPr marL="0" indent="0">
              <a:buNone/>
            </a:pPr>
            <a:endParaRPr lang="en-US" dirty="0"/>
          </a:p>
          <a:p>
            <a:pPr marL="0" indent="0">
              <a:buNone/>
            </a:pPr>
            <a:r>
              <a:rPr lang="en-US" dirty="0"/>
              <a:t>Implemented.</a:t>
            </a:r>
          </a:p>
          <a:p>
            <a:pPr marL="0" indent="0">
              <a:buNone/>
            </a:pPr>
            <a:r>
              <a:rPr lang="en-US" dirty="0"/>
              <a:t>On synthetic tests reached ~ 3.125* speed compared to single threaded checking.</a:t>
            </a:r>
          </a:p>
          <a:p>
            <a:pPr marL="0" indent="0">
              <a:buNone/>
            </a:pPr>
            <a:r>
              <a:rPr lang="en-US" dirty="0"/>
              <a:t>In real life code bases we observed around 1.2* - 2* speed improvement.</a:t>
            </a:r>
          </a:p>
          <a:p>
            <a:pPr marL="0" indent="0">
              <a:buNone/>
            </a:pPr>
            <a:endParaRPr lang="en-US" dirty="0"/>
          </a:p>
          <a:p>
            <a:pPr marL="0" indent="0">
              <a:buNone/>
            </a:pPr>
            <a:r>
              <a:rPr lang="en-US" dirty="0"/>
              <a:t>In the synthetic test project the speed was valid for the whole analysis.</a:t>
            </a:r>
          </a:p>
          <a:p>
            <a:pPr marL="0" indent="0">
              <a:buNone/>
            </a:pPr>
            <a:r>
              <a:rPr lang="en-US" dirty="0"/>
              <a:t>Starting from a closed project, reaching checked state was around 3* faster, than doing the same in the command line.</a:t>
            </a:r>
          </a:p>
        </p:txBody>
      </p:sp>
    </p:spTree>
    <p:custDataLst>
      <p:custData r:id="rId1"/>
      <p:custData r:id="rId2"/>
    </p:custDataLst>
    <p:extLst>
      <p:ext uri="{BB962C8B-B14F-4D97-AF65-F5344CB8AC3E}">
        <p14:creationId xmlns:p14="http://schemas.microsoft.com/office/powerpoint/2010/main" val="2055516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559919 </a:t>
            </a:r>
            <a:r>
              <a:rPr lang="en-US" dirty="0"/>
              <a:t>- improve parallelism of syntactic checking (parsing) in case of project hierarchies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Currently the Designer is able to parse in parallel the source files contained within projects, to improve processing speed.</a:t>
            </a:r>
          </a:p>
          <a:p>
            <a:pPr marL="0" indent="0">
              <a:buNone/>
            </a:pPr>
            <a:r>
              <a:rPr lang="en-US" dirty="0"/>
              <a:t>However recent trends indicate, that large project hierarchies (containing several projects) becoming more and more widespread to address the complexity of ever growing source code base.</a:t>
            </a:r>
          </a:p>
          <a:p>
            <a:pPr marL="0" indent="0">
              <a:buNone/>
            </a:pPr>
            <a:endParaRPr lang="en-US" dirty="0"/>
          </a:p>
          <a:p>
            <a:pPr marL="0" indent="0">
              <a:buNone/>
            </a:pPr>
            <a:r>
              <a:rPr lang="en-US" dirty="0"/>
              <a:t>Implemented.</a:t>
            </a:r>
          </a:p>
          <a:p>
            <a:pPr marL="0" indent="0">
              <a:buNone/>
            </a:pPr>
            <a:r>
              <a:rPr lang="en-US" dirty="0"/>
              <a:t>In the first implementation on a 4 core laptop we have seen 20% - 30% reduction in the overall time required to check the project hierarchy.</a:t>
            </a:r>
          </a:p>
        </p:txBody>
      </p:sp>
    </p:spTree>
    <p:custDataLst>
      <p:custData r:id="rId1"/>
      <p:custData r:id="rId2"/>
    </p:custDataLst>
    <p:extLst>
      <p:ext uri="{BB962C8B-B14F-4D97-AF65-F5344CB8AC3E}">
        <p14:creationId xmlns:p14="http://schemas.microsoft.com/office/powerpoint/2010/main" val="706655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559438 </a:t>
            </a:r>
            <a:r>
              <a:rPr lang="en-US" dirty="0"/>
              <a:t>- ttcn2java JSON encoder/decoder for TTCN-3 basic types</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ttcn2java JSON encoder/decoder for TTCN-3 basic types.</a:t>
            </a:r>
          </a:p>
          <a:p>
            <a:pPr marL="0" indent="0">
              <a:buNone/>
            </a:pPr>
            <a:endParaRPr lang="en-US" dirty="0"/>
          </a:p>
          <a:p>
            <a:pPr marL="0" indent="0">
              <a:buNone/>
            </a:pPr>
            <a:r>
              <a:rPr lang="en-US" dirty="0"/>
              <a:t>Implemented.</a:t>
            </a:r>
          </a:p>
        </p:txBody>
      </p:sp>
    </p:spTree>
    <p:custDataLst>
      <p:custData r:id="rId1"/>
      <p:custData r:id="rId2"/>
    </p:custDataLst>
    <p:extLst>
      <p:ext uri="{BB962C8B-B14F-4D97-AF65-F5344CB8AC3E}">
        <p14:creationId xmlns:p14="http://schemas.microsoft.com/office/powerpoint/2010/main" val="357459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559439 </a:t>
            </a:r>
            <a:r>
              <a:rPr lang="en-US" dirty="0"/>
              <a:t>- ttcn2java JSON encoder/decoder for </a:t>
            </a:r>
            <a:r>
              <a:rPr lang="en-US" dirty="0" err="1"/>
              <a:t>enum</a:t>
            </a:r>
            <a:endParaRPr lang="en-US" dirty="0"/>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Implemented.</a:t>
            </a:r>
          </a:p>
        </p:txBody>
      </p:sp>
    </p:spTree>
    <p:custDataLst>
      <p:custData r:id="rId1"/>
      <p:custData r:id="rId2"/>
    </p:custDataLst>
    <p:extLst>
      <p:ext uri="{BB962C8B-B14F-4D97-AF65-F5344CB8AC3E}">
        <p14:creationId xmlns:p14="http://schemas.microsoft.com/office/powerpoint/2010/main" val="3878771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559440 </a:t>
            </a:r>
            <a:r>
              <a:rPr lang="en-US" dirty="0"/>
              <a:t>- ttcn2java JSON encoder/decoder for union</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Implemented.</a:t>
            </a:r>
          </a:p>
        </p:txBody>
      </p:sp>
    </p:spTree>
    <p:custDataLst>
      <p:custData r:id="rId1"/>
      <p:custData r:id="rId2"/>
    </p:custDataLst>
    <p:extLst>
      <p:ext uri="{BB962C8B-B14F-4D97-AF65-F5344CB8AC3E}">
        <p14:creationId xmlns:p14="http://schemas.microsoft.com/office/powerpoint/2010/main" val="3949969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559441 </a:t>
            </a:r>
            <a:r>
              <a:rPr lang="en-US" dirty="0"/>
              <a:t>- new feature: ttcn2java JSON encoder/decoder for </a:t>
            </a:r>
            <a:r>
              <a:rPr lang="en-US" dirty="0" err="1"/>
              <a:t>recordof</a:t>
            </a:r>
            <a:endParaRPr lang="en-US" dirty="0"/>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Implemented.</a:t>
            </a:r>
          </a:p>
        </p:txBody>
      </p:sp>
    </p:spTree>
    <p:custDataLst>
      <p:custData r:id="rId1"/>
      <p:custData r:id="rId2"/>
    </p:custDataLst>
    <p:extLst>
      <p:ext uri="{BB962C8B-B14F-4D97-AF65-F5344CB8AC3E}">
        <p14:creationId xmlns:p14="http://schemas.microsoft.com/office/powerpoint/2010/main" val="3110957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559442 </a:t>
            </a:r>
            <a:r>
              <a:rPr lang="en-US" dirty="0"/>
              <a:t>- new feature: ttcn2java JSON encoder/decoder for record</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endParaRPr lang="en-US" dirty="0"/>
          </a:p>
        </p:txBody>
      </p:sp>
    </p:spTree>
    <p:custDataLst>
      <p:custData r:id="rId1"/>
      <p:custData r:id="rId2"/>
    </p:custDataLst>
    <p:extLst>
      <p:ext uri="{BB962C8B-B14F-4D97-AF65-F5344CB8AC3E}">
        <p14:creationId xmlns:p14="http://schemas.microsoft.com/office/powerpoint/2010/main" val="2392816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559443 </a:t>
            </a:r>
            <a:r>
              <a:rPr lang="en-US" dirty="0"/>
              <a:t>- ttcn2java JSON encoder/decoder built-in functions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Implemented.</a:t>
            </a:r>
          </a:p>
        </p:txBody>
      </p:sp>
    </p:spTree>
    <p:custDataLst>
      <p:custData r:id="rId1"/>
      <p:custData r:id="rId2"/>
    </p:custDataLst>
    <p:extLst>
      <p:ext uri="{BB962C8B-B14F-4D97-AF65-F5344CB8AC3E}">
        <p14:creationId xmlns:p14="http://schemas.microsoft.com/office/powerpoint/2010/main" val="1597180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Summary</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In this release we upgraded our license to Eclipse Plugin License 2.0, introduced both major new features and backward incompatibilities.</a:t>
            </a:r>
          </a:p>
          <a:p>
            <a:pPr marL="0" indent="0">
              <a:buNone/>
            </a:pPr>
            <a:endParaRPr lang="en-US" dirty="0"/>
          </a:p>
          <a:p>
            <a:pPr marL="0" indent="0">
              <a:buNone/>
            </a:pPr>
            <a:r>
              <a:rPr lang="en-US" dirty="0"/>
              <a:t>We upgraded our license to Eclipse Plugin License 2.0</a:t>
            </a:r>
          </a:p>
          <a:p>
            <a:r>
              <a:rPr lang="en-US" dirty="0"/>
              <a:t>536130 	License upgrade to EPL 2.0 </a:t>
            </a:r>
          </a:p>
          <a:p>
            <a:pPr marL="0" indent="0">
              <a:buNone/>
            </a:pPr>
            <a:endParaRPr lang="en-US" dirty="0"/>
          </a:p>
          <a:p>
            <a:endParaRPr lang="en-US" dirty="0"/>
          </a:p>
        </p:txBody>
      </p:sp>
    </p:spTree>
    <p:custDataLst>
      <p:custData r:id="rId1"/>
      <p:custData r:id="rId2"/>
    </p:custDataLst>
    <p:extLst>
      <p:ext uri="{BB962C8B-B14F-4D97-AF65-F5344CB8AC3E}">
        <p14:creationId xmlns:p14="http://schemas.microsoft.com/office/powerpoint/2010/main" val="3709959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Details of features in Progress</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endParaRPr lang="en-US" dirty="0"/>
          </a:p>
        </p:txBody>
      </p:sp>
    </p:spTree>
    <p:custDataLst>
      <p:custData r:id="rId1"/>
      <p:custData r:id="rId2"/>
    </p:custDataLst>
    <p:extLst>
      <p:ext uri="{BB962C8B-B14F-4D97-AF65-F5344CB8AC3E}">
        <p14:creationId xmlns:p14="http://schemas.microsoft.com/office/powerpoint/2010/main" val="3629654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Details of backward incompatible changes</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endParaRPr lang="en-US" dirty="0"/>
          </a:p>
        </p:txBody>
      </p:sp>
    </p:spTree>
    <p:custDataLst>
      <p:custData r:id="rId1"/>
      <p:custData r:id="rId2"/>
    </p:custDataLst>
    <p:extLst>
      <p:ext uri="{BB962C8B-B14F-4D97-AF65-F5344CB8AC3E}">
        <p14:creationId xmlns:p14="http://schemas.microsoft.com/office/powerpoint/2010/main" val="625104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559422 </a:t>
            </a:r>
            <a:r>
              <a:rPr lang="en-US" dirty="0"/>
              <a:t>- 'omit' matching mechanism shouldn't be allowed for union fields</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sz="1050" dirty="0"/>
              <a:t>Example:</a:t>
            </a:r>
          </a:p>
          <a:p>
            <a:pPr marL="0" indent="0">
              <a:buNone/>
            </a:pPr>
            <a:r>
              <a:rPr lang="en-US" sz="1050" dirty="0"/>
              <a:t>module </a:t>
            </a:r>
            <a:r>
              <a:rPr lang="en-US" sz="1050" dirty="0" err="1"/>
              <a:t>UnionAndOmitBug</a:t>
            </a:r>
            <a:r>
              <a:rPr lang="en-US" sz="1050" dirty="0"/>
              <a:t> {</a:t>
            </a:r>
          </a:p>
          <a:p>
            <a:pPr marL="0" indent="0">
              <a:buNone/>
            </a:pPr>
            <a:r>
              <a:rPr lang="en-US" sz="1050" dirty="0"/>
              <a:t>type component CT{}</a:t>
            </a:r>
          </a:p>
          <a:p>
            <a:pPr marL="0" indent="0">
              <a:buNone/>
            </a:pPr>
            <a:r>
              <a:rPr lang="en-US" sz="1050" dirty="0"/>
              <a:t>type union UU {</a:t>
            </a:r>
          </a:p>
          <a:p>
            <a:pPr marL="0" indent="0">
              <a:buNone/>
            </a:pPr>
            <a:r>
              <a:rPr lang="en-US" sz="1050" dirty="0"/>
              <a:t>  integer a,</a:t>
            </a:r>
          </a:p>
          <a:p>
            <a:pPr marL="0" indent="0">
              <a:buNone/>
            </a:pPr>
            <a:r>
              <a:rPr lang="en-US" sz="1050" dirty="0"/>
              <a:t>  </a:t>
            </a:r>
            <a:r>
              <a:rPr lang="en-US" sz="1050" dirty="0" err="1"/>
              <a:t>charstring</a:t>
            </a:r>
            <a:r>
              <a:rPr lang="en-US" sz="1050" dirty="0"/>
              <a:t> s</a:t>
            </a:r>
          </a:p>
          <a:p>
            <a:pPr marL="0" indent="0">
              <a:buNone/>
            </a:pPr>
            <a:r>
              <a:rPr lang="en-US" sz="1050" dirty="0"/>
              <a:t>}</a:t>
            </a:r>
          </a:p>
          <a:p>
            <a:pPr marL="0" indent="0">
              <a:buNone/>
            </a:pPr>
            <a:r>
              <a:rPr lang="en-US" sz="1050" dirty="0"/>
              <a:t>testcase </a:t>
            </a:r>
            <a:r>
              <a:rPr lang="en-US" sz="1050" dirty="0" err="1"/>
              <a:t>tc_omitInUnion</a:t>
            </a:r>
            <a:r>
              <a:rPr lang="en-US" sz="1050" dirty="0"/>
              <a:t>() runs on CT {</a:t>
            </a:r>
          </a:p>
          <a:p>
            <a:pPr marL="0" indent="0">
              <a:buNone/>
            </a:pPr>
            <a:r>
              <a:rPr lang="en-US" sz="1050" dirty="0"/>
              <a:t>  var template UU </a:t>
            </a:r>
            <a:r>
              <a:rPr lang="en-US" sz="1050" dirty="0" err="1"/>
              <a:t>vtu</a:t>
            </a:r>
            <a:r>
              <a:rPr lang="en-US" sz="1050" dirty="0"/>
              <a:t> := { a := 42 }</a:t>
            </a:r>
          </a:p>
          <a:p>
            <a:pPr marL="0" indent="0">
              <a:buNone/>
            </a:pPr>
            <a:r>
              <a:rPr lang="en-US" sz="1050" dirty="0"/>
              <a:t>  </a:t>
            </a:r>
            <a:r>
              <a:rPr lang="en-US" sz="1050" dirty="0" err="1"/>
              <a:t>vtu.s</a:t>
            </a:r>
            <a:r>
              <a:rPr lang="en-US" sz="1050" dirty="0"/>
              <a:t> := omit; //DTE in java, accepted in </a:t>
            </a:r>
            <a:r>
              <a:rPr lang="en-US" sz="1050" dirty="0" err="1"/>
              <a:t>cpp</a:t>
            </a:r>
            <a:r>
              <a:rPr lang="en-US" sz="1050" dirty="0"/>
              <a:t> //suggested: semantic error: 'omit' value is not allowed in this context + runtime: better output</a:t>
            </a:r>
          </a:p>
          <a:p>
            <a:pPr marL="0" indent="0">
              <a:buNone/>
            </a:pPr>
            <a:r>
              <a:rPr lang="en-US" sz="1050" dirty="0"/>
              <a:t>}</a:t>
            </a:r>
          </a:p>
          <a:p>
            <a:pPr marL="0" indent="0">
              <a:buNone/>
            </a:pPr>
            <a:r>
              <a:rPr lang="en-US" sz="1050" dirty="0"/>
              <a:t>testcase tc_semanticErrorExpected2() runs on CT {</a:t>
            </a:r>
          </a:p>
          <a:p>
            <a:pPr marL="0" indent="0">
              <a:buNone/>
            </a:pPr>
            <a:r>
              <a:rPr lang="en-US" sz="1050" dirty="0"/>
              <a:t>  var template UU </a:t>
            </a:r>
            <a:r>
              <a:rPr lang="en-US" sz="1050" dirty="0" err="1"/>
              <a:t>vtu</a:t>
            </a:r>
            <a:r>
              <a:rPr lang="en-US" sz="1050" dirty="0"/>
              <a:t> := { a := omit } //ok: error marker: 'omit' value is not allowed in this context; compiler error in </a:t>
            </a:r>
            <a:r>
              <a:rPr lang="en-US" sz="1050" dirty="0" err="1"/>
              <a:t>cpp</a:t>
            </a:r>
            <a:r>
              <a:rPr lang="en-US" sz="1050" dirty="0"/>
              <a:t>, runtime error in java.</a:t>
            </a:r>
          </a:p>
          <a:p>
            <a:pPr marL="0" indent="0">
              <a:buNone/>
            </a:pPr>
            <a:r>
              <a:rPr lang="en-US" sz="1050" dirty="0"/>
              <a:t>} }</a:t>
            </a:r>
          </a:p>
          <a:p>
            <a:pPr marL="0" indent="0">
              <a:buNone/>
            </a:pPr>
            <a:endParaRPr lang="en-US" sz="1050" dirty="0"/>
          </a:p>
          <a:p>
            <a:pPr marL="0" indent="0">
              <a:buNone/>
            </a:pPr>
            <a:r>
              <a:rPr lang="en-US" sz="1050" dirty="0"/>
              <a:t>Fixed.</a:t>
            </a:r>
          </a:p>
          <a:p>
            <a:pPr marL="0" indent="0">
              <a:buNone/>
            </a:pPr>
            <a:r>
              <a:rPr lang="en-US" sz="1050" dirty="0"/>
              <a:t>Template variable assignments have been restricted to no longer allow 'omit' for union fields an non-optional fields of records/sets..</a:t>
            </a:r>
          </a:p>
        </p:txBody>
      </p:sp>
    </p:spTree>
    <p:custDataLst>
      <p:custData r:id="rId1"/>
      <p:custData r:id="rId2"/>
    </p:custDataLst>
    <p:extLst>
      <p:ext uri="{BB962C8B-B14F-4D97-AF65-F5344CB8AC3E}">
        <p14:creationId xmlns:p14="http://schemas.microsoft.com/office/powerpoint/2010/main" val="2812115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561653 </a:t>
            </a:r>
            <a:r>
              <a:rPr lang="en-US" dirty="0"/>
              <a:t>- Compilation issue in the Java code generator when used with very large modules</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If a TTCN-3 module contains thousands of types each of which has encodings, the generated code has too many </a:t>
            </a:r>
            <a:r>
              <a:rPr lang="en-US" dirty="0" err="1"/>
              <a:t>typedescriptors</a:t>
            </a:r>
            <a:r>
              <a:rPr lang="en-US" dirty="0"/>
              <a:t> in the class belonging to the module to compile.</a:t>
            </a:r>
          </a:p>
          <a:p>
            <a:pPr marL="0" indent="0">
              <a:buNone/>
            </a:pPr>
            <a:endParaRPr lang="en-US" dirty="0"/>
          </a:p>
          <a:p>
            <a:pPr marL="0" indent="0">
              <a:buNone/>
            </a:pPr>
            <a:r>
              <a:rPr lang="en-US" dirty="0"/>
              <a:t>So far this only happened in an extreme case, where with the DIAMETER generator it was possible to create a module with ~1600 type definitions.</a:t>
            </a:r>
          </a:p>
          <a:p>
            <a:pPr marL="0" indent="0">
              <a:buNone/>
            </a:pPr>
            <a:endParaRPr lang="en-US" dirty="0"/>
          </a:p>
          <a:p>
            <a:pPr marL="0" indent="0">
              <a:buNone/>
            </a:pPr>
            <a:r>
              <a:rPr lang="en-US" dirty="0"/>
              <a:t>Fixed.</a:t>
            </a:r>
          </a:p>
          <a:p>
            <a:pPr marL="0" indent="0">
              <a:buNone/>
            </a:pPr>
            <a:r>
              <a:rPr lang="en-US" dirty="0"/>
              <a:t>For type for which we generate a class to represent them, the type descriptor will be generated into the body of this class</a:t>
            </a:r>
          </a:p>
        </p:txBody>
      </p:sp>
    </p:spTree>
    <p:custDataLst>
      <p:custData r:id="rId1"/>
      <p:custData r:id="rId2"/>
    </p:custDataLst>
    <p:extLst>
      <p:ext uri="{BB962C8B-B14F-4D97-AF65-F5344CB8AC3E}">
        <p14:creationId xmlns:p14="http://schemas.microsoft.com/office/powerpoint/2010/main" val="4150146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Bug Details</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endParaRPr lang="en-US" dirty="0"/>
          </a:p>
        </p:txBody>
      </p:sp>
    </p:spTree>
    <p:custDataLst>
      <p:custData r:id="rId1"/>
      <p:custData r:id="rId2"/>
    </p:custDataLst>
    <p:extLst>
      <p:ext uri="{BB962C8B-B14F-4D97-AF65-F5344CB8AC3E}">
        <p14:creationId xmlns:p14="http://schemas.microsoft.com/office/powerpoint/2010/main" val="2795352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559035 </a:t>
            </a:r>
            <a:r>
              <a:rPr lang="en-US" dirty="0"/>
              <a:t>- titan.TestPorts.IPL4asp R.30.E doesn't build (ERROR_LENGTH)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In commit 7206152ca2572f0bb334c82d77f5436e76b1f6bf, the following line of code was added:</a:t>
            </a:r>
          </a:p>
          <a:p>
            <a:pPr marL="0" indent="0">
              <a:buNone/>
            </a:pPr>
            <a:r>
              <a:rPr lang="en-US" dirty="0"/>
              <a:t>&gt; const </a:t>
            </a:r>
            <a:r>
              <a:rPr lang="en-US" dirty="0" err="1"/>
              <a:t>PortError</a:t>
            </a:r>
            <a:r>
              <a:rPr lang="en-US" dirty="0"/>
              <a:t> IPL4_ERROR_LENGTH := ERROR_LENGTH;</a:t>
            </a:r>
          </a:p>
          <a:p>
            <a:pPr marL="0" indent="0">
              <a:buNone/>
            </a:pPr>
            <a:r>
              <a:rPr lang="en-US" dirty="0"/>
              <a:t>I don't know where that ERROR_LENGTH definition should be coming </a:t>
            </a:r>
            <a:r>
              <a:rPr lang="en-US" dirty="0" err="1"/>
              <a:t>frrom</a:t>
            </a:r>
            <a:r>
              <a:rPr lang="en-US" dirty="0"/>
              <a:t>. As soon as I use E.30.E, </a:t>
            </a:r>
            <a:r>
              <a:rPr lang="en-US" dirty="0" err="1"/>
              <a:t>compileation</a:t>
            </a:r>
            <a:r>
              <a:rPr lang="en-US" dirty="0"/>
              <a:t> will fail due to this undefined ERROR_LENGTH.</a:t>
            </a:r>
          </a:p>
          <a:p>
            <a:pPr marL="0" indent="0">
              <a:buNone/>
            </a:pPr>
            <a:endParaRPr lang="en-US" dirty="0"/>
          </a:p>
          <a:p>
            <a:pPr marL="0" indent="0">
              <a:buNone/>
            </a:pPr>
            <a:endParaRPr lang="en-US" dirty="0"/>
          </a:p>
          <a:p>
            <a:pPr marL="0" indent="0">
              <a:buNone/>
            </a:pPr>
            <a:r>
              <a:rPr lang="en-US" dirty="0"/>
              <a:t>Fixed.</a:t>
            </a:r>
          </a:p>
          <a:p>
            <a:pPr marL="0" indent="0">
              <a:buNone/>
            </a:pPr>
            <a:r>
              <a:rPr lang="en-US" dirty="0"/>
              <a:t>the test port has a dependency  from </a:t>
            </a:r>
            <a:r>
              <a:rPr lang="en-US" dirty="0" err="1"/>
              <a:t>SocketAPI</a:t>
            </a:r>
            <a:r>
              <a:rPr lang="en-US" dirty="0"/>
              <a:t>; the latest of </a:t>
            </a:r>
            <a:r>
              <a:rPr lang="en-US" dirty="0" err="1"/>
              <a:t>SocketAPI</a:t>
            </a:r>
            <a:r>
              <a:rPr lang="en-US" dirty="0"/>
              <a:t>  has not been pushed to its' repo.</a:t>
            </a:r>
          </a:p>
          <a:p>
            <a:pPr marL="0" indent="0">
              <a:buNone/>
            </a:pPr>
            <a:r>
              <a:rPr lang="en-US" dirty="0"/>
              <a:t>It should be fixed by now.</a:t>
            </a:r>
          </a:p>
        </p:txBody>
      </p:sp>
    </p:spTree>
    <p:custDataLst>
      <p:custData r:id="rId1"/>
      <p:custData r:id="rId2"/>
    </p:custDataLst>
    <p:extLst>
      <p:ext uri="{BB962C8B-B14F-4D97-AF65-F5344CB8AC3E}">
        <p14:creationId xmlns:p14="http://schemas.microsoft.com/office/powerpoint/2010/main" val="859474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559350 </a:t>
            </a:r>
            <a:r>
              <a:rPr lang="en-US" dirty="0"/>
              <a:t>- the "Check code for code smells" menu item does not appear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The "Check code for code smells" menu item does not appear for some reason.</a:t>
            </a:r>
          </a:p>
          <a:p>
            <a:pPr marL="0" indent="0">
              <a:buNone/>
            </a:pPr>
            <a:r>
              <a:rPr lang="en-US" dirty="0"/>
              <a:t>This way if automatic quality checking is not turned on, users can not manually ask for it.</a:t>
            </a:r>
          </a:p>
          <a:p>
            <a:pPr marL="0" indent="0">
              <a:buNone/>
            </a:pPr>
            <a:endParaRPr lang="en-US" dirty="0"/>
          </a:p>
          <a:p>
            <a:pPr marL="0" indent="0">
              <a:buNone/>
            </a:pPr>
            <a:r>
              <a:rPr lang="en-US" dirty="0"/>
              <a:t>FIXED.</a:t>
            </a:r>
          </a:p>
        </p:txBody>
      </p:sp>
    </p:spTree>
    <p:custDataLst>
      <p:custData r:id="rId1"/>
      <p:custData r:id="rId2"/>
    </p:custDataLst>
    <p:extLst>
      <p:ext uri="{BB962C8B-B14F-4D97-AF65-F5344CB8AC3E}">
        <p14:creationId xmlns:p14="http://schemas.microsoft.com/office/powerpoint/2010/main" val="1215599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559408 </a:t>
            </a:r>
            <a:r>
              <a:rPr lang="en-US" dirty="0"/>
              <a:t>- ttcn2java: version extension handling error, java code is not generated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sz="1400" dirty="0"/>
              <a:t>INVALID</a:t>
            </a:r>
          </a:p>
          <a:p>
            <a:pPr marL="0" indent="0">
              <a:buNone/>
            </a:pPr>
            <a:r>
              <a:rPr lang="en-US" sz="1400" dirty="0"/>
              <a:t>1. Originally the ttcn2java compilation of this </a:t>
            </a:r>
            <a:r>
              <a:rPr lang="en-US" sz="1400" dirty="0" err="1"/>
              <a:t>ttcn</a:t>
            </a:r>
            <a:r>
              <a:rPr lang="en-US" sz="1400" dirty="0"/>
              <a:t> module gave a NPE:</a:t>
            </a:r>
          </a:p>
          <a:p>
            <a:pPr marL="0" indent="0">
              <a:buNone/>
            </a:pPr>
            <a:r>
              <a:rPr lang="en-US" sz="1400" dirty="0" err="1"/>
              <a:t>java.lang.NullPointerException</a:t>
            </a:r>
            <a:endParaRPr lang="en-US" sz="1400" dirty="0"/>
          </a:p>
          <a:p>
            <a:pPr marL="0" indent="0">
              <a:buNone/>
            </a:pPr>
            <a:r>
              <a:rPr lang="en-US" sz="1400" dirty="0"/>
              <a:t>            at org.eclipse.titan.designer.AST.TTCN3.attributes.ModuleVersionAttribute.parse(ModuleVersionAttribute.java:55)</a:t>
            </a:r>
          </a:p>
          <a:p>
            <a:pPr marL="0" indent="0">
              <a:buNone/>
            </a:pPr>
            <a:r>
              <a:rPr lang="en-US" sz="1400" dirty="0"/>
              <a:t>            at org.eclipse.titan.designer.AST.TTCN3.definitions.TTCN3Module.analyzeExtensionAttributes(TTCN3Module.java:602)</a:t>
            </a:r>
          </a:p>
          <a:p>
            <a:pPr marL="0" indent="0">
              <a:buNone/>
            </a:pPr>
            <a:r>
              <a:rPr lang="en-US" sz="1400" dirty="0"/>
              <a:t>            at org.eclipse.titan.designer.AST.TTCN3.definitions.TTCN3Module.check(TTCN3Module.java:479)</a:t>
            </a:r>
          </a:p>
          <a:p>
            <a:pPr marL="0" indent="0">
              <a:buNone/>
            </a:pPr>
            <a:r>
              <a:rPr lang="en-US" sz="1400" dirty="0"/>
              <a:t>            at org.eclipse.titan.designer.AST.brokenpartsanalyzers.BrokenPartsChecker.generalChecker(BrokenPartsChecker.java:79)</a:t>
            </a:r>
          </a:p>
          <a:p>
            <a:pPr marL="0" indent="0">
              <a:buNone/>
            </a:pPr>
            <a:endParaRPr lang="en-US" sz="1400" dirty="0"/>
          </a:p>
          <a:p>
            <a:pPr marL="0" indent="0">
              <a:buNone/>
            </a:pPr>
            <a:r>
              <a:rPr lang="en-US" sz="1400" dirty="0"/>
              <a:t>The reason was that in the line 55, </a:t>
            </a:r>
            <a:r>
              <a:rPr lang="en-US" sz="1400" dirty="0" err="1"/>
              <a:t>versionToken.getTtcnName</a:t>
            </a:r>
            <a:r>
              <a:rPr lang="en-US" sz="1400" dirty="0"/>
              <a:t>(); </a:t>
            </a:r>
          </a:p>
          <a:p>
            <a:pPr marL="0" indent="0">
              <a:buNone/>
            </a:pPr>
            <a:r>
              <a:rPr lang="en-US" sz="1400" dirty="0"/>
              <a:t>the </a:t>
            </a:r>
            <a:r>
              <a:rPr lang="en-US" sz="1400" dirty="0" err="1"/>
              <a:t>versionToken</a:t>
            </a:r>
            <a:r>
              <a:rPr lang="en-US" sz="1400" dirty="0"/>
              <a:t> was null.</a:t>
            </a:r>
          </a:p>
          <a:p>
            <a:pPr marL="0" indent="0">
              <a:buNone/>
            </a:pPr>
            <a:endParaRPr lang="en-US" sz="1400" dirty="0"/>
          </a:p>
          <a:p>
            <a:pPr marL="0" indent="0">
              <a:buNone/>
            </a:pPr>
            <a:r>
              <a:rPr lang="en-US" sz="1400" dirty="0"/>
              <a:t>2. After modification the compiler does not give error but silently does not generate code. The expected behavior is at least a compilation error message, as in </a:t>
            </a:r>
            <a:r>
              <a:rPr lang="en-US" sz="1400" dirty="0" err="1"/>
              <a:t>cpp</a:t>
            </a:r>
            <a:r>
              <a:rPr lang="en-US" sz="1400" dirty="0"/>
              <a:t> does: "error: at or before token `&gt;': syntax error, unexpected '&gt;', expecting Identifier". Or similar</a:t>
            </a:r>
          </a:p>
        </p:txBody>
      </p:sp>
    </p:spTree>
    <p:custDataLst>
      <p:custData r:id="rId1"/>
      <p:custData r:id="rId2"/>
    </p:custDataLst>
    <p:extLst>
      <p:ext uri="{BB962C8B-B14F-4D97-AF65-F5344CB8AC3E}">
        <p14:creationId xmlns:p14="http://schemas.microsoft.com/office/powerpoint/2010/main" val="3992918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559580 </a:t>
            </a:r>
            <a:r>
              <a:rPr lang="en-US" dirty="0"/>
              <a:t>- ttcn2java: Wrong generated code: JSON cannot be resolved to a variable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Created attachment 281606 [details]</a:t>
            </a:r>
          </a:p>
          <a:p>
            <a:pPr marL="0" indent="0">
              <a:buNone/>
            </a:pPr>
            <a:r>
              <a:rPr lang="en-US" dirty="0"/>
              <a:t>First example file</a:t>
            </a:r>
          </a:p>
          <a:p>
            <a:pPr marL="0" indent="0">
              <a:buNone/>
            </a:pPr>
            <a:endParaRPr lang="en-US" dirty="0"/>
          </a:p>
          <a:p>
            <a:pPr marL="0" indent="0">
              <a:buNone/>
            </a:pPr>
            <a:r>
              <a:rPr lang="en-US" dirty="0"/>
              <a:t>The generated java code of the attached </a:t>
            </a:r>
            <a:r>
              <a:rPr lang="en-US" dirty="0" err="1"/>
              <a:t>ttcn</a:t>
            </a:r>
            <a:r>
              <a:rPr lang="en-US" dirty="0"/>
              <a:t> and asn1 code is erroneous.</a:t>
            </a:r>
          </a:p>
          <a:p>
            <a:pPr marL="0" indent="0">
              <a:buNone/>
            </a:pPr>
            <a:endParaRPr lang="en-US" dirty="0"/>
          </a:p>
          <a:p>
            <a:pPr marL="0" indent="0">
              <a:buNone/>
            </a:pPr>
            <a:r>
              <a:rPr lang="en-US" dirty="0"/>
              <a:t>FIXED</a:t>
            </a:r>
          </a:p>
          <a:p>
            <a:pPr marL="0" indent="0">
              <a:buNone/>
            </a:pPr>
            <a:r>
              <a:rPr lang="en-US" dirty="0"/>
              <a:t>Import was missing:</a:t>
            </a:r>
          </a:p>
          <a:p>
            <a:pPr marL="0" indent="0">
              <a:buNone/>
            </a:pPr>
            <a:r>
              <a:rPr lang="en-US" dirty="0" err="1"/>
              <a:t>aData.addBuiltinTypeImport</a:t>
            </a:r>
            <a:r>
              <a:rPr lang="en-US" dirty="0"/>
              <a:t>("JSON");</a:t>
            </a:r>
          </a:p>
        </p:txBody>
      </p:sp>
    </p:spTree>
    <p:custDataLst>
      <p:custData r:id="rId1"/>
      <p:custData r:id="rId2"/>
    </p:custDataLst>
    <p:extLst>
      <p:ext uri="{BB962C8B-B14F-4D97-AF65-F5344CB8AC3E}">
        <p14:creationId xmlns:p14="http://schemas.microsoft.com/office/powerpoint/2010/main" val="3703436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559630 </a:t>
            </a:r>
            <a:r>
              <a:rPr lang="en-US" dirty="0"/>
              <a:t>- bugfix: </a:t>
            </a:r>
            <a:r>
              <a:rPr lang="en-US" dirty="0" err="1"/>
              <a:t>TitanOctetString.JSON_encode</a:t>
            </a:r>
            <a:r>
              <a:rPr lang="en-US" dirty="0"/>
              <a:t>() returns wrong encoded value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r>
              <a:rPr lang="en-US" dirty="0"/>
              <a:t>Fixed.</a:t>
            </a:r>
          </a:p>
        </p:txBody>
      </p:sp>
    </p:spTree>
    <p:custDataLst>
      <p:custData r:id="rId1"/>
      <p:custData r:id="rId2"/>
    </p:custDataLst>
    <p:extLst>
      <p:ext uri="{BB962C8B-B14F-4D97-AF65-F5344CB8AC3E}">
        <p14:creationId xmlns:p14="http://schemas.microsoft.com/office/powerpoint/2010/main" val="2768371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New Features on the C side</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On the C side the most important new feature is the support of the Object-Oriented Extension of the TTCN-3 standard</a:t>
            </a:r>
            <a:br>
              <a:rPr lang="en-US" dirty="0"/>
            </a:br>
            <a:r>
              <a:rPr lang="en-US" dirty="0"/>
              <a:t>(please note, it is a feature in progress with some features still missing as described in the Bugzilla bug):</a:t>
            </a:r>
          </a:p>
          <a:p>
            <a:r>
              <a:rPr lang="en-US" dirty="0"/>
              <a:t>552011 	 Object-oriented features</a:t>
            </a:r>
          </a:p>
        </p:txBody>
      </p:sp>
    </p:spTree>
    <p:custDataLst>
      <p:custData r:id="rId1"/>
      <p:custData r:id="rId2"/>
    </p:custDataLst>
    <p:extLst>
      <p:ext uri="{BB962C8B-B14F-4D97-AF65-F5344CB8AC3E}">
        <p14:creationId xmlns:p14="http://schemas.microsoft.com/office/powerpoint/2010/main" val="34827649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559789 </a:t>
            </a:r>
            <a:r>
              <a:rPr lang="en-US" dirty="0"/>
              <a:t>- ttcn2java Wrong generated code if in ASN1 </a:t>
            </a:r>
            <a:r>
              <a:rPr lang="en-US" dirty="0" err="1"/>
              <a:t>hexadec</a:t>
            </a:r>
            <a:r>
              <a:rPr lang="en-US" dirty="0"/>
              <a:t> value assigned to var with type of ANY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sz="1000" dirty="0"/>
              <a:t>In an ASN.1 file, if the hexadecimal value is assigned to a value of type ANY, then the ttcn2java code generator created an erroneous code or a semantically correct code which will cause runtime error</a:t>
            </a:r>
          </a:p>
          <a:p>
            <a:pPr marL="0" indent="0">
              <a:buNone/>
            </a:pPr>
            <a:r>
              <a:rPr lang="en-US" sz="1000" dirty="0"/>
              <a:t>For example:</a:t>
            </a:r>
          </a:p>
          <a:p>
            <a:pPr marL="0" indent="0">
              <a:buNone/>
            </a:pPr>
            <a:r>
              <a:rPr lang="en-US" sz="1000" dirty="0"/>
              <a:t>x ANY ::= 'ABBA'H  --erroneous java code</a:t>
            </a:r>
          </a:p>
          <a:p>
            <a:pPr marL="0" indent="0">
              <a:buNone/>
            </a:pPr>
            <a:r>
              <a:rPr lang="en-US" sz="1000" dirty="0"/>
              <a:t>or </a:t>
            </a:r>
          </a:p>
          <a:p>
            <a:pPr marL="0" indent="0">
              <a:buNone/>
            </a:pPr>
            <a:r>
              <a:rPr lang="en-US" sz="1000" dirty="0"/>
              <a:t>Object1 ::= SEQUENCE {</a:t>
            </a:r>
          </a:p>
          <a:p>
            <a:pPr marL="0" indent="0">
              <a:buNone/>
            </a:pPr>
            <a:r>
              <a:rPr lang="en-US" sz="1000" dirty="0"/>
              <a:t>  id OBJECT IDENTIFIER,</a:t>
            </a:r>
          </a:p>
          <a:p>
            <a:pPr marL="0" indent="0">
              <a:buNone/>
            </a:pPr>
            <a:r>
              <a:rPr lang="en-US" sz="1000" dirty="0"/>
              <a:t>  data ANY</a:t>
            </a:r>
          </a:p>
          <a:p>
            <a:pPr marL="0" indent="0">
              <a:buNone/>
            </a:pPr>
            <a:r>
              <a:rPr lang="en-US" sz="1000" dirty="0"/>
              <a:t>}</a:t>
            </a:r>
          </a:p>
          <a:p>
            <a:pPr marL="0" indent="0">
              <a:buNone/>
            </a:pPr>
            <a:r>
              <a:rPr lang="en-US" sz="1000" dirty="0"/>
              <a:t>c-obj Object1 ::= {</a:t>
            </a:r>
          </a:p>
          <a:p>
            <a:pPr marL="0" indent="0">
              <a:buNone/>
            </a:pPr>
            <a:r>
              <a:rPr lang="en-US" sz="1000" dirty="0"/>
              <a:t>  id { joint-iso-</a:t>
            </a:r>
            <a:r>
              <a:rPr lang="en-US" sz="1000" dirty="0" err="1"/>
              <a:t>itu-t</a:t>
            </a:r>
            <a:r>
              <a:rPr lang="en-US" sz="1000" dirty="0"/>
              <a:t> remote-operations(4) </a:t>
            </a:r>
            <a:r>
              <a:rPr lang="en-US" sz="1000" dirty="0" err="1"/>
              <a:t>informationObjects</a:t>
            </a:r>
            <a:r>
              <a:rPr lang="en-US" sz="1000" dirty="0"/>
              <a:t>(5) version1(0) },</a:t>
            </a:r>
          </a:p>
          <a:p>
            <a:pPr marL="0" indent="0">
              <a:buNone/>
            </a:pPr>
            <a:r>
              <a:rPr lang="en-US" sz="1000" dirty="0"/>
              <a:t>  data 'DEADBEEF'H  --runtime error</a:t>
            </a:r>
          </a:p>
          <a:p>
            <a:pPr marL="0" indent="0">
              <a:buNone/>
            </a:pPr>
            <a:r>
              <a:rPr lang="en-US" sz="1000" dirty="0"/>
              <a:t>}</a:t>
            </a:r>
          </a:p>
          <a:p>
            <a:pPr marL="0" indent="0">
              <a:buNone/>
            </a:pPr>
            <a:endParaRPr lang="en-US" sz="1000" dirty="0"/>
          </a:p>
          <a:p>
            <a:pPr marL="0" indent="0">
              <a:buNone/>
            </a:pPr>
            <a:r>
              <a:rPr lang="en-US" sz="1000" dirty="0"/>
              <a:t>FIXED.</a:t>
            </a:r>
          </a:p>
        </p:txBody>
      </p:sp>
    </p:spTree>
    <p:custDataLst>
      <p:custData r:id="rId1"/>
      <p:custData r:id="rId2"/>
    </p:custDataLst>
    <p:extLst>
      <p:ext uri="{BB962C8B-B14F-4D97-AF65-F5344CB8AC3E}">
        <p14:creationId xmlns:p14="http://schemas.microsoft.com/office/powerpoint/2010/main" val="2217348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559978 </a:t>
            </a:r>
            <a:r>
              <a:rPr lang="en-US" dirty="0"/>
              <a:t>- potential coding issues to be checked with unnamed temporal objects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In some locations the error context tracking </a:t>
            </a:r>
            <a:r>
              <a:rPr lang="en-US" dirty="0" err="1"/>
              <a:t>objact</a:t>
            </a:r>
            <a:r>
              <a:rPr lang="en-US" dirty="0"/>
              <a:t> is </a:t>
            </a:r>
            <a:r>
              <a:rPr lang="en-US" dirty="0" err="1"/>
              <a:t>contructed</a:t>
            </a:r>
            <a:r>
              <a:rPr lang="en-US" dirty="0"/>
              <a:t> without a local variable.</a:t>
            </a:r>
          </a:p>
          <a:p>
            <a:pPr marL="0" indent="0">
              <a:buNone/>
            </a:pPr>
            <a:r>
              <a:rPr lang="en-US" dirty="0"/>
              <a:t>Which instructs the C++ compiler to destruct it at the end of the full expression, instead of the scope it is located in.</a:t>
            </a:r>
          </a:p>
          <a:p>
            <a:pPr marL="0" indent="0">
              <a:buNone/>
            </a:pPr>
            <a:endParaRPr lang="en-US" dirty="0"/>
          </a:p>
          <a:p>
            <a:pPr marL="0" indent="0">
              <a:buNone/>
            </a:pPr>
            <a:r>
              <a:rPr lang="en-US" dirty="0"/>
              <a:t>for example Statement.cc, "</a:t>
            </a:r>
            <a:r>
              <a:rPr lang="en-US" dirty="0" err="1"/>
              <a:t>chk_signature_ref</a:t>
            </a:r>
            <a:r>
              <a:rPr lang="en-US" dirty="0"/>
              <a:t>" has the following code:</a:t>
            </a:r>
          </a:p>
          <a:p>
            <a:pPr marL="0" indent="0">
              <a:buNone/>
            </a:pPr>
            <a:r>
              <a:rPr lang="en-US" dirty="0"/>
              <a:t>"</a:t>
            </a:r>
            <a:r>
              <a:rPr lang="en-US" dirty="0" err="1"/>
              <a:t>Error_Context</a:t>
            </a:r>
            <a:r>
              <a:rPr lang="en-US" dirty="0"/>
              <a:t>(</a:t>
            </a:r>
            <a:r>
              <a:rPr lang="en-US" dirty="0" err="1"/>
              <a:t>p_ref</a:t>
            </a:r>
            <a:r>
              <a:rPr lang="en-US" dirty="0"/>
              <a:t>, "In signature");"</a:t>
            </a:r>
          </a:p>
          <a:p>
            <a:pPr marL="0" indent="0">
              <a:buNone/>
            </a:pPr>
            <a:endParaRPr lang="en-US" dirty="0"/>
          </a:p>
          <a:p>
            <a:pPr marL="0" indent="0">
              <a:buNone/>
            </a:pPr>
            <a:r>
              <a:rPr lang="en-US" dirty="0"/>
              <a:t>This is not the intended </a:t>
            </a:r>
            <a:r>
              <a:rPr lang="en-US" dirty="0" err="1"/>
              <a:t>behaviour</a:t>
            </a:r>
            <a:r>
              <a:rPr lang="en-US" dirty="0"/>
              <a:t>, and also is an incorrect use of our related code pattern.</a:t>
            </a:r>
          </a:p>
          <a:p>
            <a:pPr marL="0" indent="0">
              <a:buNone/>
            </a:pPr>
            <a:endParaRPr lang="en-US" dirty="0"/>
          </a:p>
          <a:p>
            <a:pPr marL="0" indent="0">
              <a:buNone/>
            </a:pPr>
            <a:r>
              <a:rPr lang="en-US" dirty="0"/>
              <a:t>FIXED</a:t>
            </a:r>
          </a:p>
        </p:txBody>
      </p:sp>
    </p:spTree>
    <p:custDataLst>
      <p:custData r:id="rId1"/>
      <p:custData r:id="rId2"/>
    </p:custDataLst>
    <p:extLst>
      <p:ext uri="{BB962C8B-B14F-4D97-AF65-F5344CB8AC3E}">
        <p14:creationId xmlns:p14="http://schemas.microsoft.com/office/powerpoint/2010/main" val="2210691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559652 </a:t>
            </a:r>
            <a:r>
              <a:rPr lang="en-US" dirty="0"/>
              <a:t>- False semantic error for </a:t>
            </a:r>
            <a:r>
              <a:rPr lang="en-US" dirty="0" err="1"/>
              <a:t>encvalue</a:t>
            </a:r>
            <a:r>
              <a:rPr lang="en-US" dirty="0"/>
              <a:t>() of value of </a:t>
            </a:r>
            <a:r>
              <a:rPr lang="en-US" dirty="0" err="1"/>
              <a:t>anytype</a:t>
            </a:r>
            <a:r>
              <a:rPr lang="en-US" dirty="0"/>
              <a:t>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sz="900" dirty="0"/>
              <a:t>module </a:t>
            </a:r>
            <a:r>
              <a:rPr lang="en-US" sz="900" dirty="0" err="1"/>
              <a:t>AnytypeMarkerTest</a:t>
            </a:r>
            <a:r>
              <a:rPr lang="en-US" sz="900" dirty="0"/>
              <a:t> {</a:t>
            </a:r>
          </a:p>
          <a:p>
            <a:pPr marL="0" indent="0">
              <a:buNone/>
            </a:pPr>
            <a:r>
              <a:rPr lang="en-US" sz="900" dirty="0"/>
              <a:t>type integer I;</a:t>
            </a:r>
          </a:p>
          <a:p>
            <a:pPr marL="0" indent="0">
              <a:buNone/>
            </a:pPr>
            <a:r>
              <a:rPr lang="en-US" sz="900" dirty="0"/>
              <a:t>type </a:t>
            </a:r>
            <a:r>
              <a:rPr lang="en-US" sz="900" dirty="0" err="1"/>
              <a:t>charstring</a:t>
            </a:r>
            <a:r>
              <a:rPr lang="en-US" sz="900" dirty="0"/>
              <a:t> CS;</a:t>
            </a:r>
          </a:p>
          <a:p>
            <a:pPr marL="0" indent="0">
              <a:buNone/>
            </a:pPr>
            <a:r>
              <a:rPr lang="en-US" sz="900" dirty="0"/>
              <a:t>control {</a:t>
            </a:r>
          </a:p>
          <a:p>
            <a:pPr marL="0" indent="0">
              <a:buNone/>
            </a:pPr>
            <a:r>
              <a:rPr lang="en-US" sz="900" dirty="0"/>
              <a:t>  var </a:t>
            </a:r>
            <a:r>
              <a:rPr lang="en-US" sz="900" dirty="0" err="1"/>
              <a:t>anytype</a:t>
            </a:r>
            <a:r>
              <a:rPr lang="en-US" sz="900" dirty="0"/>
              <a:t> a;</a:t>
            </a:r>
          </a:p>
          <a:p>
            <a:pPr marL="0" indent="0">
              <a:buNone/>
            </a:pPr>
            <a:r>
              <a:rPr lang="en-US" sz="900" dirty="0"/>
              <a:t>  </a:t>
            </a:r>
            <a:r>
              <a:rPr lang="en-US" sz="900" dirty="0" err="1"/>
              <a:t>a.I</a:t>
            </a:r>
            <a:r>
              <a:rPr lang="en-US" sz="900" dirty="0"/>
              <a:t> := 1;</a:t>
            </a:r>
          </a:p>
          <a:p>
            <a:pPr marL="0" indent="0">
              <a:buNone/>
            </a:pPr>
            <a:r>
              <a:rPr lang="en-US" sz="900" dirty="0"/>
              <a:t>  var </a:t>
            </a:r>
            <a:r>
              <a:rPr lang="en-US" sz="900" dirty="0" err="1"/>
              <a:t>bitstring</a:t>
            </a:r>
            <a:r>
              <a:rPr lang="en-US" sz="900" dirty="0"/>
              <a:t> bs := </a:t>
            </a:r>
            <a:r>
              <a:rPr lang="en-US" sz="900" dirty="0" err="1"/>
              <a:t>encvalue</a:t>
            </a:r>
            <a:r>
              <a:rPr lang="en-US" sz="900" dirty="0"/>
              <a:t>(a);//marker on this line</a:t>
            </a:r>
          </a:p>
          <a:p>
            <a:pPr marL="0" indent="0">
              <a:buNone/>
            </a:pPr>
            <a:r>
              <a:rPr lang="en-US" sz="900" dirty="0"/>
              <a:t>}</a:t>
            </a:r>
          </a:p>
          <a:p>
            <a:pPr marL="0" indent="0">
              <a:buNone/>
            </a:pPr>
            <a:r>
              <a:rPr lang="en-US" sz="900" dirty="0"/>
              <a:t>} with {</a:t>
            </a:r>
          </a:p>
          <a:p>
            <a:pPr marL="0" indent="0">
              <a:buNone/>
            </a:pPr>
            <a:r>
              <a:rPr lang="en-US" sz="900" dirty="0"/>
              <a:t>encode "JSON";</a:t>
            </a:r>
          </a:p>
          <a:p>
            <a:pPr marL="0" indent="0">
              <a:buNone/>
            </a:pPr>
            <a:r>
              <a:rPr lang="en-US" sz="900" dirty="0"/>
              <a:t>extension "</a:t>
            </a:r>
            <a:r>
              <a:rPr lang="en-US" sz="900" dirty="0" err="1"/>
              <a:t>anytype</a:t>
            </a:r>
            <a:r>
              <a:rPr lang="en-US" sz="900" dirty="0"/>
              <a:t> I, CS";</a:t>
            </a:r>
          </a:p>
          <a:p>
            <a:pPr marL="0" indent="0">
              <a:buNone/>
            </a:pPr>
            <a:r>
              <a:rPr lang="en-US" sz="900" dirty="0"/>
              <a:t>}</a:t>
            </a:r>
          </a:p>
          <a:p>
            <a:pPr marL="0" indent="0">
              <a:buNone/>
            </a:pPr>
            <a:endParaRPr lang="en-US" sz="900" dirty="0"/>
          </a:p>
          <a:p>
            <a:pPr marL="0" indent="0">
              <a:buNone/>
            </a:pPr>
            <a:r>
              <a:rPr lang="en-US" sz="900" dirty="0"/>
              <a:t>Marker text:</a:t>
            </a:r>
          </a:p>
          <a:p>
            <a:pPr marL="0" indent="0">
              <a:buNone/>
            </a:pPr>
            <a:r>
              <a:rPr lang="en-US" sz="900" dirty="0"/>
              <a:t>============</a:t>
            </a:r>
          </a:p>
          <a:p>
            <a:pPr marL="0" indent="0">
              <a:buNone/>
            </a:pPr>
            <a:r>
              <a:rPr lang="en-US" sz="900" dirty="0"/>
              <a:t>No coding rule specified for type `@</a:t>
            </a:r>
            <a:r>
              <a:rPr lang="en-US" sz="900" dirty="0" err="1"/>
              <a:t>AnytypeMarkerTest.anytype</a:t>
            </a:r>
            <a:r>
              <a:rPr lang="en-US" sz="900" dirty="0"/>
              <a:t>'	</a:t>
            </a:r>
            <a:r>
              <a:rPr lang="en-US" sz="900" dirty="0" err="1"/>
              <a:t>AnytypeMarkerTest.ttcn</a:t>
            </a:r>
            <a:r>
              <a:rPr lang="en-US" sz="900" dirty="0"/>
              <a:t>	/TR_2020_01_ttcn2java/</a:t>
            </a:r>
            <a:r>
              <a:rPr lang="en-US" sz="900" dirty="0" err="1"/>
              <a:t>src</a:t>
            </a:r>
            <a:r>
              <a:rPr lang="en-US" sz="900" dirty="0"/>
              <a:t>	line 9	on-the-fly semantic markers</a:t>
            </a:r>
          </a:p>
          <a:p>
            <a:pPr marL="0" indent="0">
              <a:buNone/>
            </a:pPr>
            <a:endParaRPr lang="en-US" sz="900" dirty="0"/>
          </a:p>
          <a:p>
            <a:pPr marL="0" indent="0">
              <a:buNone/>
            </a:pPr>
            <a:r>
              <a:rPr lang="en-US" sz="900" dirty="0"/>
              <a:t>FIXED.</a:t>
            </a:r>
          </a:p>
        </p:txBody>
      </p:sp>
    </p:spTree>
    <p:custDataLst>
      <p:custData r:id="rId1"/>
      <p:custData r:id="rId2"/>
    </p:custDataLst>
    <p:extLst>
      <p:ext uri="{BB962C8B-B14F-4D97-AF65-F5344CB8AC3E}">
        <p14:creationId xmlns:p14="http://schemas.microsoft.com/office/powerpoint/2010/main" val="2797501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559371 </a:t>
            </a:r>
            <a:r>
              <a:rPr lang="en-US" dirty="0"/>
              <a:t>- Faulty code for select union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Faulty code generated for select union in the case of optional field</a:t>
            </a:r>
          </a:p>
          <a:p>
            <a:pPr marL="0" indent="0">
              <a:buNone/>
            </a:pPr>
            <a:r>
              <a:rPr lang="en-US" dirty="0"/>
              <a:t>The generated code:</a:t>
            </a:r>
          </a:p>
          <a:p>
            <a:pPr marL="0" indent="0">
              <a:buNone/>
            </a:pPr>
            <a:r>
              <a:rPr lang="en-US" dirty="0"/>
              <a:t>switch(</a:t>
            </a:r>
            <a:r>
              <a:rPr lang="en-US" dirty="0" err="1"/>
              <a:t>const_cast</a:t>
            </a:r>
            <a:r>
              <a:rPr lang="en-US" dirty="0"/>
              <a:t>&lt; const HTTP2__headers__struct&amp;&gt;(</a:t>
            </a:r>
            <a:r>
              <a:rPr lang="en-US" dirty="0" err="1"/>
              <a:t>vl</a:t>
            </a:r>
            <a:r>
              <a:rPr lang="en-US" dirty="0"/>
              <a:t>__headers).</a:t>
            </a:r>
            <a:r>
              <a:rPr lang="en-US" dirty="0" err="1"/>
              <a:t>content__type</a:t>
            </a:r>
            <a:r>
              <a:rPr lang="en-US" dirty="0"/>
              <a:t>().</a:t>
            </a:r>
            <a:r>
              <a:rPr lang="en-US" dirty="0" err="1"/>
              <a:t>get_selection</a:t>
            </a:r>
            <a:r>
              <a:rPr lang="en-US" dirty="0"/>
              <a:t>()) {</a:t>
            </a:r>
          </a:p>
          <a:p>
            <a:pPr marL="0" indent="0">
              <a:buNone/>
            </a:pPr>
            <a:r>
              <a:rPr lang="en-US" dirty="0"/>
              <a:t>should be:</a:t>
            </a:r>
          </a:p>
          <a:p>
            <a:pPr marL="0" indent="0">
              <a:buNone/>
            </a:pPr>
            <a:r>
              <a:rPr lang="en-US" dirty="0"/>
              <a:t>switch(</a:t>
            </a:r>
            <a:r>
              <a:rPr lang="en-US" dirty="0" err="1"/>
              <a:t>const_cast</a:t>
            </a:r>
            <a:r>
              <a:rPr lang="en-US" dirty="0"/>
              <a:t>&lt; const HTTP2__headers__struct&amp;&gt;(</a:t>
            </a:r>
            <a:r>
              <a:rPr lang="en-US" dirty="0" err="1"/>
              <a:t>vl</a:t>
            </a:r>
            <a:r>
              <a:rPr lang="en-US" dirty="0"/>
              <a:t>__headers).</a:t>
            </a:r>
            <a:r>
              <a:rPr lang="en-US" dirty="0" err="1"/>
              <a:t>content__type</a:t>
            </a:r>
            <a:r>
              <a:rPr lang="en-US" dirty="0"/>
              <a:t>()().</a:t>
            </a:r>
            <a:r>
              <a:rPr lang="en-US" dirty="0" err="1"/>
              <a:t>get_selection</a:t>
            </a:r>
            <a:r>
              <a:rPr lang="en-US" dirty="0"/>
              <a:t>()) {</a:t>
            </a:r>
          </a:p>
          <a:p>
            <a:pPr marL="0" indent="0">
              <a:buNone/>
            </a:pPr>
            <a:endParaRPr lang="en-US" dirty="0"/>
          </a:p>
          <a:p>
            <a:pPr marL="0" indent="0">
              <a:buNone/>
            </a:pPr>
            <a:r>
              <a:rPr lang="en-US" dirty="0"/>
              <a:t>Fixed.</a:t>
            </a:r>
          </a:p>
          <a:p>
            <a:pPr marL="0" indent="0">
              <a:buNone/>
            </a:pPr>
            <a:r>
              <a:rPr lang="en-US" dirty="0"/>
              <a:t>New test case added to </a:t>
            </a:r>
            <a:r>
              <a:rPr lang="en-US" dirty="0" err="1"/>
              <a:t>regression_test</a:t>
            </a:r>
            <a:r>
              <a:rPr lang="en-US" dirty="0"/>
              <a:t>/</a:t>
            </a:r>
            <a:r>
              <a:rPr lang="en-US" dirty="0" err="1"/>
              <a:t>selectUnion</a:t>
            </a:r>
            <a:r>
              <a:rPr lang="en-US" dirty="0"/>
              <a:t>.</a:t>
            </a:r>
          </a:p>
        </p:txBody>
      </p:sp>
    </p:spTree>
    <p:custDataLst>
      <p:custData r:id="rId1"/>
      <p:custData r:id="rId2"/>
    </p:custDataLst>
    <p:extLst>
      <p:ext uri="{BB962C8B-B14F-4D97-AF65-F5344CB8AC3E}">
        <p14:creationId xmlns:p14="http://schemas.microsoft.com/office/powerpoint/2010/main" val="571384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560347 </a:t>
            </a:r>
            <a:r>
              <a:rPr lang="en-US" dirty="0"/>
              <a:t>- OER: encoding unbound optional field causes error in RT2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sz="1600" dirty="0"/>
              <a:t>See </a:t>
            </a:r>
            <a:r>
              <a:rPr lang="en-US" sz="1600" dirty="0" err="1"/>
              <a:t>regression_test</a:t>
            </a:r>
            <a:r>
              <a:rPr lang="en-US" sz="1600" dirty="0"/>
              <a:t>/</a:t>
            </a:r>
            <a:r>
              <a:rPr lang="en-US" sz="1600" dirty="0" err="1"/>
              <a:t>EncodeDecode</a:t>
            </a:r>
            <a:r>
              <a:rPr lang="en-US" sz="1600" dirty="0"/>
              <a:t>/</a:t>
            </a:r>
            <a:r>
              <a:rPr lang="en-US" sz="1600" dirty="0" err="1"/>
              <a:t>OER_EncDec</a:t>
            </a:r>
            <a:r>
              <a:rPr lang="en-US" sz="1600" dirty="0"/>
              <a:t>.</a:t>
            </a:r>
          </a:p>
          <a:p>
            <a:pPr marL="0" indent="0">
              <a:buNone/>
            </a:pPr>
            <a:r>
              <a:rPr lang="en-US" sz="1600" dirty="0"/>
              <a:t>testcase </a:t>
            </a:r>
            <a:r>
              <a:rPr lang="en-US" sz="1600" dirty="0" err="1"/>
              <a:t>tc_OER_SequenceOptionalExtended</a:t>
            </a:r>
            <a:r>
              <a:rPr lang="en-US" sz="1600" dirty="0"/>
              <a:t>() runs on </a:t>
            </a:r>
            <a:r>
              <a:rPr lang="en-US" sz="1600" dirty="0" err="1"/>
              <a:t>Test_CT</a:t>
            </a:r>
            <a:r>
              <a:rPr lang="en-US" sz="1600" dirty="0"/>
              <a:t> {</a:t>
            </a:r>
          </a:p>
          <a:p>
            <a:pPr marL="0" indent="0">
              <a:buNone/>
            </a:pPr>
            <a:r>
              <a:rPr lang="en-US" sz="1600" dirty="0"/>
              <a:t>This and 3 other test cases end with the error 'Encoding an unbound optional value.' in Runtime 2. They pass in Runtime 1.</a:t>
            </a:r>
          </a:p>
          <a:p>
            <a:pPr marL="0" indent="0">
              <a:buNone/>
            </a:pPr>
            <a:endParaRPr lang="en-US" sz="1600" dirty="0"/>
          </a:p>
          <a:p>
            <a:pPr marL="0" indent="0">
              <a:buNone/>
            </a:pPr>
            <a:r>
              <a:rPr lang="en-US" sz="1600" dirty="0"/>
              <a:t>Fixed.</a:t>
            </a:r>
          </a:p>
          <a:p>
            <a:pPr marL="0" indent="0">
              <a:buNone/>
            </a:pPr>
            <a:r>
              <a:rPr lang="en-US" sz="1600" dirty="0"/>
              <a:t>Both runtimes now successfully encode the mentioned records.</a:t>
            </a:r>
          </a:p>
        </p:txBody>
      </p:sp>
    </p:spTree>
    <p:custDataLst>
      <p:custData r:id="rId1"/>
      <p:custData r:id="rId2"/>
    </p:custDataLst>
    <p:extLst>
      <p:ext uri="{BB962C8B-B14F-4D97-AF65-F5344CB8AC3E}">
        <p14:creationId xmlns:p14="http://schemas.microsoft.com/office/powerpoint/2010/main" val="15857902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560464 </a:t>
            </a:r>
            <a:r>
              <a:rPr lang="en-US" dirty="0"/>
              <a:t>- Memory leak when JSON decoding binary strings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See </a:t>
            </a:r>
            <a:r>
              <a:rPr lang="en-US" dirty="0" err="1"/>
              <a:t>regression_test</a:t>
            </a:r>
            <a:r>
              <a:rPr lang="en-US" dirty="0"/>
              <a:t>/</a:t>
            </a:r>
            <a:r>
              <a:rPr lang="en-US" dirty="0" err="1"/>
              <a:t>EncodeDecode</a:t>
            </a:r>
            <a:r>
              <a:rPr lang="en-US" dirty="0"/>
              <a:t>/JSON/</a:t>
            </a:r>
            <a:r>
              <a:rPr lang="en-US" dirty="0" err="1"/>
              <a:t>JsonBasicTest</a:t>
            </a:r>
            <a:r>
              <a:rPr lang="en-US" dirty="0"/>
              <a:t>/</a:t>
            </a:r>
            <a:r>
              <a:rPr lang="en-US" dirty="0" err="1"/>
              <a:t>JsonBasicEncDecTest_bs.ttcn</a:t>
            </a:r>
            <a:r>
              <a:rPr lang="en-US" dirty="0"/>
              <a:t>.</a:t>
            </a:r>
          </a:p>
          <a:p>
            <a:pPr marL="0" indent="0">
              <a:buNone/>
            </a:pPr>
            <a:endParaRPr lang="en-US" dirty="0"/>
          </a:p>
          <a:p>
            <a:pPr marL="0" indent="0">
              <a:buNone/>
            </a:pPr>
            <a:r>
              <a:rPr lang="en-US" dirty="0"/>
              <a:t>In several of these testcases the previous value of the </a:t>
            </a:r>
            <a:r>
              <a:rPr lang="en-US" dirty="0" err="1"/>
              <a:t>bitstring</a:t>
            </a:r>
            <a:r>
              <a:rPr lang="en-US" dirty="0"/>
              <a:t>/</a:t>
            </a:r>
            <a:r>
              <a:rPr lang="en-US" dirty="0" err="1"/>
              <a:t>hexstring</a:t>
            </a:r>
            <a:r>
              <a:rPr lang="en-US" dirty="0"/>
              <a:t>/</a:t>
            </a:r>
            <a:r>
              <a:rPr lang="en-US" dirty="0" err="1"/>
              <a:t>octetstring</a:t>
            </a:r>
            <a:r>
              <a:rPr lang="en-US" dirty="0"/>
              <a:t> is not freed before the JSON decoding result is assigned. This only occurs when decoding a bound value with '</a:t>
            </a:r>
            <a:r>
              <a:rPr lang="en-US" dirty="0" err="1"/>
              <a:t>decvalue</a:t>
            </a:r>
            <a:r>
              <a:rPr lang="en-US" dirty="0"/>
              <a:t>' or a decoder function of prototype FAST, SLIDING or BACKTRACK. (Prototype CONVERT performs the decoding on an empty value and copies the result to the initial variable.)</a:t>
            </a:r>
          </a:p>
          <a:p>
            <a:pPr marL="0" indent="0">
              <a:buNone/>
            </a:pPr>
            <a:r>
              <a:rPr lang="en-US" dirty="0"/>
              <a:t>The same might be true for large integers (&gt;2^31), but that cannot be detected with a debug mode TITAN, since the memory allocation of BIGNUMs is handled by an external library.</a:t>
            </a:r>
          </a:p>
          <a:p>
            <a:pPr marL="0" indent="0">
              <a:buNone/>
            </a:pPr>
            <a:endParaRPr lang="en-US" dirty="0"/>
          </a:p>
          <a:p>
            <a:pPr marL="0" indent="0">
              <a:buNone/>
            </a:pPr>
            <a:r>
              <a:rPr lang="en-US" dirty="0"/>
              <a:t>Fixed.</a:t>
            </a:r>
          </a:p>
          <a:p>
            <a:pPr marL="0" indent="0">
              <a:buNone/>
            </a:pPr>
            <a:r>
              <a:rPr lang="en-US" dirty="0"/>
              <a:t>Additional test case added for large integers.</a:t>
            </a:r>
          </a:p>
        </p:txBody>
      </p:sp>
    </p:spTree>
    <p:custDataLst>
      <p:custData r:id="rId1"/>
      <p:custData r:id="rId2"/>
    </p:custDataLst>
    <p:extLst>
      <p:ext uri="{BB962C8B-B14F-4D97-AF65-F5344CB8AC3E}">
        <p14:creationId xmlns:p14="http://schemas.microsoft.com/office/powerpoint/2010/main" val="3248959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553584 </a:t>
            </a:r>
            <a:r>
              <a:rPr lang="en-US" dirty="0"/>
              <a:t>- Support for ETSI's JSON module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Support should be added for the JSON module in Annex A in Part 11 of the TTCN specification (ETSI ES 201 873-11 V4.8.1 (2018-05)).</a:t>
            </a:r>
          </a:p>
          <a:p>
            <a:pPr marL="0" indent="0">
              <a:buNone/>
            </a:pPr>
            <a:r>
              <a:rPr lang="en-US" dirty="0"/>
              <a:t>Currently many of the variant attributes are not recognized by our JSON codec.</a:t>
            </a:r>
          </a:p>
          <a:p>
            <a:pPr marL="0" indent="0">
              <a:buNone/>
            </a:pPr>
            <a:r>
              <a:rPr lang="en-US" dirty="0"/>
              <a:t>The module also contains the string "\", which is not supported by TITAN (in TITAN, the backslash character is escaped: "\\").</a:t>
            </a:r>
          </a:p>
          <a:p>
            <a:pPr marL="0" indent="0">
              <a:buNone/>
            </a:pPr>
            <a:endParaRPr lang="en-US" dirty="0"/>
          </a:p>
          <a:p>
            <a:pPr marL="0" indent="0">
              <a:buNone/>
            </a:pPr>
            <a:r>
              <a:rPr lang="en-US" dirty="0"/>
              <a:t>Fixed a bug, where the new keywords were not accepted as field aliases by the attribute 'name as ...'.</a:t>
            </a:r>
          </a:p>
          <a:p>
            <a:pPr marL="0" indent="0">
              <a:buNone/>
            </a:pPr>
            <a:r>
              <a:rPr lang="en-US" dirty="0"/>
              <a:t>(e.g. 'name as string' caused an error, because 'string' is now a keyword)</a:t>
            </a:r>
          </a:p>
        </p:txBody>
      </p:sp>
    </p:spTree>
    <p:custDataLst>
      <p:custData r:id="rId1"/>
      <p:custData r:id="rId2"/>
    </p:custDataLst>
    <p:extLst>
      <p:ext uri="{BB962C8B-B14F-4D97-AF65-F5344CB8AC3E}">
        <p14:creationId xmlns:p14="http://schemas.microsoft.com/office/powerpoint/2010/main" val="33533751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560937 </a:t>
            </a:r>
            <a:r>
              <a:rPr lang="en-US" dirty="0"/>
              <a:t>- </a:t>
            </a:r>
            <a:r>
              <a:rPr lang="en-US" dirty="0" err="1"/>
              <a:t>Bitstrings</a:t>
            </a:r>
            <a:r>
              <a:rPr lang="en-US" dirty="0"/>
              <a:t> don't clear unused bits after JSON decoding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According to Gabor Szalai, the </a:t>
            </a:r>
            <a:r>
              <a:rPr lang="en-US" dirty="0" err="1"/>
              <a:t>bitstrings</a:t>
            </a:r>
            <a:r>
              <a:rPr lang="en-US" dirty="0"/>
              <a:t> in the PDU do not clear their </a:t>
            </a:r>
            <a:r>
              <a:rPr lang="en-US" dirty="0" err="1"/>
              <a:t>usused</a:t>
            </a:r>
            <a:r>
              <a:rPr lang="en-US" dirty="0"/>
              <a:t> bits after the JSON decoding. Logging them produces correct results, but encoding them with RAW causes incorrect results. The operator '==' seemingly clears unused bits, and RAW encoding is successful afterwards.</a:t>
            </a:r>
          </a:p>
          <a:p>
            <a:pPr marL="0" indent="0">
              <a:buNone/>
            </a:pPr>
            <a:endParaRPr lang="en-US" dirty="0"/>
          </a:p>
          <a:p>
            <a:pPr marL="0" indent="0">
              <a:buNone/>
            </a:pPr>
            <a:r>
              <a:rPr lang="en-US" dirty="0"/>
              <a:t>The same may be true for </a:t>
            </a:r>
            <a:r>
              <a:rPr lang="en-US" dirty="0" err="1"/>
              <a:t>hexstrings</a:t>
            </a:r>
            <a:r>
              <a:rPr lang="en-US" dirty="0"/>
              <a:t>.</a:t>
            </a:r>
          </a:p>
          <a:p>
            <a:pPr marL="0" indent="0">
              <a:buNone/>
            </a:pPr>
            <a:endParaRPr lang="en-US" dirty="0"/>
          </a:p>
          <a:p>
            <a:pPr marL="0" indent="0">
              <a:buNone/>
            </a:pPr>
            <a:r>
              <a:rPr lang="en-US" dirty="0"/>
              <a:t>Fixed.</a:t>
            </a:r>
          </a:p>
          <a:p>
            <a:pPr marL="0" indent="0">
              <a:buNone/>
            </a:pPr>
            <a:r>
              <a:rPr lang="en-US" dirty="0"/>
              <a:t>(Could not reproduce the issue with </a:t>
            </a:r>
            <a:r>
              <a:rPr lang="en-US" dirty="0" err="1"/>
              <a:t>hexstrings</a:t>
            </a:r>
            <a:r>
              <a:rPr lang="en-US" dirty="0"/>
              <a:t>, but the same fix was added to the </a:t>
            </a:r>
            <a:r>
              <a:rPr lang="en-US" dirty="0" err="1"/>
              <a:t>hexstring's</a:t>
            </a:r>
            <a:r>
              <a:rPr lang="en-US" dirty="0"/>
              <a:t> decoder, too.)</a:t>
            </a:r>
          </a:p>
          <a:p>
            <a:pPr marL="0" indent="0">
              <a:buNone/>
            </a:pPr>
            <a:endParaRPr lang="en-US" dirty="0"/>
          </a:p>
          <a:p>
            <a:pPr marL="0" indent="0">
              <a:buNone/>
            </a:pPr>
            <a:r>
              <a:rPr lang="en-US" dirty="0"/>
              <a:t>Regression test case added to </a:t>
            </a:r>
            <a:r>
              <a:rPr lang="en-US" dirty="0" err="1"/>
              <a:t>regression_test</a:t>
            </a:r>
            <a:r>
              <a:rPr lang="en-US" dirty="0"/>
              <a:t>/</a:t>
            </a:r>
            <a:r>
              <a:rPr lang="en-US" dirty="0" err="1"/>
              <a:t>multipleEncodings</a:t>
            </a:r>
            <a:r>
              <a:rPr lang="en-US" dirty="0"/>
              <a:t>.</a:t>
            </a:r>
          </a:p>
        </p:txBody>
      </p:sp>
    </p:spTree>
    <p:custDataLst>
      <p:custData r:id="rId1"/>
      <p:custData r:id="rId2"/>
    </p:custDataLst>
    <p:extLst>
      <p:ext uri="{BB962C8B-B14F-4D97-AF65-F5344CB8AC3E}">
        <p14:creationId xmlns:p14="http://schemas.microsoft.com/office/powerpoint/2010/main" val="10682149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559413 </a:t>
            </a:r>
            <a:r>
              <a:rPr lang="en-US" dirty="0"/>
              <a:t>- ttcn2java: Java code generated from empty module is erroneous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The java code generated from the attached module is erroneous as java file:</a:t>
            </a:r>
          </a:p>
          <a:p>
            <a:pPr marL="0" indent="0">
              <a:buNone/>
            </a:pPr>
            <a:r>
              <a:rPr lang="en-US" dirty="0"/>
              <a:t>Description      Resource         Path     Location          Type</a:t>
            </a:r>
          </a:p>
          <a:p>
            <a:pPr marL="0" indent="0">
              <a:buNone/>
            </a:pPr>
            <a:r>
              <a:rPr lang="en-US" dirty="0" err="1"/>
              <a:t>TTCN_EncDec</a:t>
            </a:r>
            <a:r>
              <a:rPr lang="en-US" dirty="0"/>
              <a:t> cannot be resolved to a variable        EmptyMod.java            /TR_2020_01_ttcn2java/</a:t>
            </a:r>
            <a:r>
              <a:rPr lang="en-US" dirty="0" err="1"/>
              <a:t>java_src</a:t>
            </a:r>
            <a:r>
              <a:rPr lang="en-US" dirty="0"/>
              <a:t>/org/eclipse/titan/TR_2020_01_ttcn2java/generated     line 349            Java Problem</a:t>
            </a:r>
          </a:p>
          <a:p>
            <a:pPr marL="0" indent="0">
              <a:buNone/>
            </a:pPr>
            <a:endParaRPr lang="en-US" dirty="0"/>
          </a:p>
          <a:p>
            <a:pPr marL="0" indent="0">
              <a:buNone/>
            </a:pPr>
            <a:r>
              <a:rPr lang="en-US" dirty="0"/>
              <a:t>FIXED</a:t>
            </a:r>
          </a:p>
        </p:txBody>
      </p:sp>
    </p:spTree>
    <p:custDataLst>
      <p:custData r:id="rId1"/>
      <p:custData r:id="rId2"/>
    </p:custDataLst>
    <p:extLst>
      <p:ext uri="{BB962C8B-B14F-4D97-AF65-F5344CB8AC3E}">
        <p14:creationId xmlns:p14="http://schemas.microsoft.com/office/powerpoint/2010/main" val="4242283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560851 </a:t>
            </a:r>
            <a:r>
              <a:rPr lang="en-US" dirty="0"/>
              <a:t>- can't build asn1 which are generated by asn1 compile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endParaRPr lang="en-US" dirty="0"/>
          </a:p>
        </p:txBody>
      </p:sp>
    </p:spTree>
    <p:custDataLst>
      <p:custData r:id="rId1"/>
      <p:custData r:id="rId2"/>
    </p:custDataLst>
    <p:extLst>
      <p:ext uri="{BB962C8B-B14F-4D97-AF65-F5344CB8AC3E}">
        <p14:creationId xmlns:p14="http://schemas.microsoft.com/office/powerpoint/2010/main" val="138644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New Features on the Java side</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On the Java side we have greatly improved the processing speed by parallelizing some of the operations:</a:t>
            </a:r>
          </a:p>
          <a:p>
            <a:r>
              <a:rPr lang="en-US" dirty="0"/>
              <a:t>559327 	Titanium code smell checkers could be run in parallel </a:t>
            </a:r>
          </a:p>
          <a:p>
            <a:r>
              <a:rPr lang="en-US" dirty="0"/>
              <a:t>559544 	parallelizing the semantic checking </a:t>
            </a:r>
          </a:p>
          <a:p>
            <a:r>
              <a:rPr lang="en-US" dirty="0"/>
              <a:t>559919 	improve parallelism of syntactic checking (parsing) in case of project hierarchies </a:t>
            </a:r>
          </a:p>
          <a:p>
            <a:pPr marL="0" indent="0">
              <a:buNone/>
            </a:pPr>
            <a:r>
              <a:rPr lang="en-US" dirty="0"/>
              <a:t>Also on the Java side we have added support for JSON encoding/decoding:</a:t>
            </a:r>
          </a:p>
          <a:p>
            <a:r>
              <a:rPr lang="en-US" dirty="0"/>
              <a:t>559438	ttcn2java JSON encoder/decoder for TTCN-3 basic types</a:t>
            </a:r>
          </a:p>
          <a:p>
            <a:r>
              <a:rPr lang="en-US" dirty="0"/>
              <a:t>559439 	ttcn2java JSON encoder/decoder for </a:t>
            </a:r>
            <a:r>
              <a:rPr lang="en-US" dirty="0" err="1"/>
              <a:t>enum</a:t>
            </a:r>
            <a:endParaRPr lang="en-US" dirty="0"/>
          </a:p>
          <a:p>
            <a:r>
              <a:rPr lang="en-US" dirty="0"/>
              <a:t>559440	ttcn2java JSON encoder/decoder for union</a:t>
            </a:r>
          </a:p>
          <a:p>
            <a:r>
              <a:rPr lang="en-US" dirty="0"/>
              <a:t>559441 	new feature: ttcn2java JSON encoder/decoder for </a:t>
            </a:r>
            <a:r>
              <a:rPr lang="en-US" dirty="0" err="1"/>
              <a:t>recordof</a:t>
            </a:r>
            <a:endParaRPr lang="en-US" dirty="0"/>
          </a:p>
          <a:p>
            <a:r>
              <a:rPr lang="en-US" dirty="0"/>
              <a:t>559442 	new feature: ttcn2java JSON encoder/decoder for record</a:t>
            </a:r>
          </a:p>
          <a:p>
            <a:r>
              <a:rPr lang="en-US" dirty="0"/>
              <a:t>559443 	ttcn2java JSON encoder/decoder built-in functions </a:t>
            </a:r>
          </a:p>
        </p:txBody>
      </p:sp>
    </p:spTree>
    <p:custDataLst>
      <p:custData r:id="rId1"/>
      <p:custData r:id="rId2"/>
    </p:custDataLst>
    <p:extLst>
      <p:ext uri="{BB962C8B-B14F-4D97-AF65-F5344CB8AC3E}">
        <p14:creationId xmlns:p14="http://schemas.microsoft.com/office/powerpoint/2010/main" val="40689781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560973 </a:t>
            </a:r>
            <a:r>
              <a:rPr lang="en-US" dirty="0"/>
              <a:t>- Errors overlooked checking templates not sufficiently defined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We found out a possible issue doing syntax checks with Titan on our TTCN3 deliveries at ETSI. </a:t>
            </a:r>
          </a:p>
          <a:p>
            <a:pPr marL="0" indent="0">
              <a:buNone/>
            </a:pPr>
            <a:endParaRPr lang="en-US" dirty="0"/>
          </a:p>
          <a:p>
            <a:pPr marL="0" indent="0">
              <a:buNone/>
            </a:pPr>
            <a:r>
              <a:rPr lang="en-US" dirty="0"/>
              <a:t>The point is that in some situations, templates defined from asn1 types are not fully checked and only with other tools we are able to find these errors.</a:t>
            </a:r>
          </a:p>
          <a:p>
            <a:pPr marL="0" indent="0">
              <a:buNone/>
            </a:pPr>
            <a:endParaRPr lang="en-US" dirty="0"/>
          </a:p>
          <a:p>
            <a:pPr marL="0" indent="0">
              <a:buNone/>
            </a:pPr>
            <a:r>
              <a:rPr lang="en-US" dirty="0"/>
              <a:t>----</a:t>
            </a:r>
          </a:p>
          <a:p>
            <a:pPr marL="0" indent="0">
              <a:buNone/>
            </a:pPr>
            <a:r>
              <a:rPr lang="en-US" dirty="0"/>
              <a:t>As we got feedback that version 6.5.pl1 should also report these warnings, please find below the command line arguments we use to call the tool:</a:t>
            </a:r>
          </a:p>
          <a:p>
            <a:pPr marL="0" indent="0">
              <a:buNone/>
            </a:pPr>
            <a:endParaRPr lang="en-US" dirty="0"/>
          </a:p>
          <a:p>
            <a:pPr marL="0" indent="0">
              <a:buNone/>
            </a:pPr>
            <a:r>
              <a:rPr lang="en-US" dirty="0"/>
              <a:t>-s0 -d -R</a:t>
            </a:r>
          </a:p>
        </p:txBody>
      </p:sp>
    </p:spTree>
    <p:custDataLst>
      <p:custData r:id="rId1"/>
      <p:custData r:id="rId2"/>
    </p:custDataLst>
    <p:extLst>
      <p:ext uri="{BB962C8B-B14F-4D97-AF65-F5344CB8AC3E}">
        <p14:creationId xmlns:p14="http://schemas.microsoft.com/office/powerpoint/2010/main" val="18544718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562488 </a:t>
            </a:r>
            <a:r>
              <a:rPr lang="en-US" dirty="0"/>
              <a:t>- RAW codec: Incorrect decoding of an unaligned bit-field (BIT5)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sz="1400" dirty="0"/>
              <a:t>As was requested on Eclipse Community Forums, where I initially described the problem, I am opening a bug report here. To get more context information, please see: </a:t>
            </a:r>
            <a:r>
              <a:rPr lang="en-US" sz="1400" dirty="0">
                <a:hlinkClick r:id="rId5"/>
              </a:rPr>
              <a:t>https://www.eclipse.org/forums/index.php/m/1826490/#msg_1826490</a:t>
            </a:r>
            <a:r>
              <a:rPr lang="en-US" sz="1400" dirty="0"/>
              <a:t>.</a:t>
            </a:r>
          </a:p>
          <a:p>
            <a:pPr marL="0" indent="0">
              <a:buNone/>
            </a:pPr>
            <a:endParaRPr lang="en-US" sz="1400" dirty="0"/>
          </a:p>
          <a:p>
            <a:pPr marL="0" indent="0">
              <a:buNone/>
            </a:pPr>
            <a:r>
              <a:rPr lang="en-US" sz="1400" dirty="0"/>
              <a:t>Explained</a:t>
            </a:r>
          </a:p>
          <a:p>
            <a:pPr marL="0" indent="0">
              <a:buNone/>
            </a:pPr>
            <a:r>
              <a:rPr lang="en-US" sz="1400" dirty="0"/>
              <a:t>Applying BYTEORDER(last) to the whole module seems to work.</a:t>
            </a:r>
          </a:p>
          <a:p>
            <a:pPr marL="0" indent="0">
              <a:buNone/>
            </a:pPr>
            <a:endParaRPr lang="en-US" sz="1400" dirty="0"/>
          </a:p>
          <a:p>
            <a:pPr marL="0" indent="0">
              <a:buNone/>
            </a:pPr>
            <a:r>
              <a:rPr lang="en-US" sz="1400" dirty="0"/>
              <a:t>module </a:t>
            </a:r>
            <a:r>
              <a:rPr lang="en-US" sz="1400" dirty="0" err="1"/>
              <a:t>TestModule</a:t>
            </a:r>
            <a:r>
              <a:rPr lang="en-US" sz="1400" dirty="0"/>
              <a:t> {</a:t>
            </a:r>
          </a:p>
          <a:p>
            <a:pPr marL="0" indent="0">
              <a:buNone/>
            </a:pPr>
            <a:r>
              <a:rPr lang="en-US" sz="1400" dirty="0"/>
              <a:t>// ...</a:t>
            </a:r>
          </a:p>
          <a:p>
            <a:pPr marL="0" indent="0">
              <a:buNone/>
            </a:pPr>
            <a:r>
              <a:rPr lang="en-US" sz="1400" dirty="0"/>
              <a:t>} with { encode "RAW" ; variant "FIELDORDER(</a:t>
            </a:r>
            <a:r>
              <a:rPr lang="en-US" sz="1400" dirty="0" err="1"/>
              <a:t>msb</a:t>
            </a:r>
            <a:r>
              <a:rPr lang="en-US" sz="1400" dirty="0"/>
              <a:t>)" variant "BYTEORDER(last)" }</a:t>
            </a:r>
          </a:p>
          <a:p>
            <a:pPr marL="0" indent="0">
              <a:buNone/>
            </a:pPr>
            <a:endParaRPr lang="en-US" sz="1400" dirty="0"/>
          </a:p>
          <a:p>
            <a:pPr marL="0" indent="0">
              <a:buNone/>
            </a:pPr>
            <a:r>
              <a:rPr lang="en-US" sz="1400" dirty="0"/>
              <a:t>I intuitively did this in the attached example just before uploading it here, but forgot to test again afterwards. The problem is solved now.</a:t>
            </a:r>
          </a:p>
        </p:txBody>
      </p:sp>
    </p:spTree>
    <p:custDataLst>
      <p:custData r:id="rId1"/>
      <p:custData r:id="rId2"/>
    </p:custDataLst>
    <p:extLst>
      <p:ext uri="{BB962C8B-B14F-4D97-AF65-F5344CB8AC3E}">
        <p14:creationId xmlns:p14="http://schemas.microsoft.com/office/powerpoint/2010/main" val="1084169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561653 </a:t>
            </a:r>
            <a:r>
              <a:rPr lang="en-US" dirty="0"/>
              <a:t>- Compilation issue in the Java code generator when used with very large modules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We have found a limitation in the way we currently generate the code in the Java code generator.</a:t>
            </a:r>
          </a:p>
          <a:p>
            <a:pPr marL="0" indent="0">
              <a:buNone/>
            </a:pPr>
            <a:r>
              <a:rPr lang="en-US" dirty="0"/>
              <a:t>If a TTCN-3 module contains thousands of types each of which has encodings, the generated code has too many </a:t>
            </a:r>
            <a:r>
              <a:rPr lang="en-US" dirty="0" err="1"/>
              <a:t>typedescriptors</a:t>
            </a:r>
            <a:r>
              <a:rPr lang="en-US" dirty="0"/>
              <a:t> in the class belonging to the module to compile.</a:t>
            </a:r>
          </a:p>
          <a:p>
            <a:pPr marL="0" indent="0">
              <a:buNone/>
            </a:pPr>
            <a:endParaRPr lang="en-US" dirty="0"/>
          </a:p>
          <a:p>
            <a:pPr marL="0" indent="0">
              <a:buNone/>
            </a:pPr>
            <a:r>
              <a:rPr lang="en-US" dirty="0"/>
              <a:t>So far this only happened in an extreme case, where with the DIAMETER generator it was possible to create a module with ~1600 type definitions.</a:t>
            </a:r>
          </a:p>
          <a:p>
            <a:pPr marL="0" indent="0">
              <a:buNone/>
            </a:pPr>
            <a:endParaRPr lang="en-US" dirty="0"/>
          </a:p>
          <a:p>
            <a:pPr marL="0" indent="0">
              <a:buNone/>
            </a:pPr>
            <a:r>
              <a:rPr lang="en-US" dirty="0"/>
              <a:t>Fixed.</a:t>
            </a:r>
          </a:p>
          <a:p>
            <a:pPr marL="0" indent="0">
              <a:buNone/>
            </a:pPr>
            <a:r>
              <a:rPr lang="en-US" dirty="0"/>
              <a:t>For type for which we generate a class to represent them, the type descriptor will be generated into the body of this class.</a:t>
            </a:r>
          </a:p>
        </p:txBody>
      </p:sp>
    </p:spTree>
    <p:custDataLst>
      <p:custData r:id="rId1"/>
      <p:custData r:id="rId2"/>
    </p:custDataLst>
    <p:extLst>
      <p:ext uri="{BB962C8B-B14F-4D97-AF65-F5344CB8AC3E}">
        <p14:creationId xmlns:p14="http://schemas.microsoft.com/office/powerpoint/2010/main" val="10128193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560016 </a:t>
            </a:r>
            <a:r>
              <a:rPr lang="en-US" dirty="0"/>
              <a:t>- ttcn2java: compilation error if ASN.1 </a:t>
            </a:r>
            <a:r>
              <a:rPr lang="en-US" dirty="0" err="1"/>
              <a:t>enum</a:t>
            </a:r>
            <a:r>
              <a:rPr lang="en-US" dirty="0"/>
              <a:t> def contains reference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The java code generation stops with exception.</a:t>
            </a:r>
          </a:p>
          <a:p>
            <a:pPr marL="0" indent="0">
              <a:buNone/>
            </a:pPr>
            <a:r>
              <a:rPr lang="en-US" dirty="0"/>
              <a:t>ASN1_Enumerated_Type.java:834 tries to cast a reference to </a:t>
            </a:r>
          </a:p>
          <a:p>
            <a:pPr marL="0" indent="0">
              <a:buNone/>
            </a:pPr>
            <a:r>
              <a:rPr lang="en-US" dirty="0"/>
              <a:t>			</a:t>
            </a:r>
            <a:r>
              <a:rPr lang="en-US" dirty="0" err="1"/>
              <a:t>fields.add</a:t>
            </a:r>
            <a:r>
              <a:rPr lang="en-US" dirty="0"/>
              <a:t>(new </a:t>
            </a:r>
            <a:r>
              <a:rPr lang="en-US" dirty="0" err="1"/>
              <a:t>Enum_field</a:t>
            </a:r>
            <a:r>
              <a:rPr lang="en-US" dirty="0"/>
              <a:t>(</a:t>
            </a:r>
            <a:r>
              <a:rPr lang="en-US" dirty="0" err="1"/>
              <a:t>tempItem.getId</a:t>
            </a:r>
            <a:r>
              <a:rPr lang="en-US" dirty="0"/>
              <a:t>().</a:t>
            </a:r>
            <a:r>
              <a:rPr lang="en-US" dirty="0" err="1"/>
              <a:t>getName</a:t>
            </a:r>
            <a:r>
              <a:rPr lang="en-US" dirty="0"/>
              <a:t>(), </a:t>
            </a:r>
            <a:r>
              <a:rPr lang="en-US" dirty="0" err="1"/>
              <a:t>tempItem.getId</a:t>
            </a:r>
            <a:r>
              <a:rPr lang="en-US" dirty="0"/>
              <a:t>().</a:t>
            </a:r>
            <a:r>
              <a:rPr lang="en-US" dirty="0" err="1"/>
              <a:t>getDisplayName</a:t>
            </a:r>
            <a:r>
              <a:rPr lang="en-US" dirty="0"/>
              <a:t>(), ((</a:t>
            </a:r>
            <a:r>
              <a:rPr lang="en-US" dirty="0" err="1"/>
              <a:t>Integer_Value</a:t>
            </a:r>
            <a:r>
              <a:rPr lang="en-US" dirty="0"/>
              <a:t>)</a:t>
            </a:r>
            <a:r>
              <a:rPr lang="en-US" dirty="0" err="1"/>
              <a:t>tempItem.getValue</a:t>
            </a:r>
            <a:r>
              <a:rPr lang="en-US" dirty="0"/>
              <a:t>()).</a:t>
            </a:r>
            <a:r>
              <a:rPr lang="en-US" dirty="0" err="1"/>
              <a:t>getValue</a:t>
            </a:r>
            <a:r>
              <a:rPr lang="en-US" dirty="0"/>
              <a:t>()));</a:t>
            </a:r>
          </a:p>
          <a:p>
            <a:pPr marL="0" indent="0">
              <a:buNone/>
            </a:pPr>
            <a:endParaRPr lang="en-US" dirty="0"/>
          </a:p>
          <a:p>
            <a:pPr marL="0" indent="0">
              <a:buNone/>
            </a:pPr>
            <a:r>
              <a:rPr lang="en-US" dirty="0"/>
              <a:t>FIXED</a:t>
            </a:r>
          </a:p>
        </p:txBody>
      </p:sp>
    </p:spTree>
    <p:custDataLst>
      <p:custData r:id="rId1"/>
      <p:custData r:id="rId2"/>
    </p:custDataLst>
    <p:extLst>
      <p:ext uri="{BB962C8B-B14F-4D97-AF65-F5344CB8AC3E}">
        <p14:creationId xmlns:p14="http://schemas.microsoft.com/office/powerpoint/2010/main" val="16396908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559944 </a:t>
            </a:r>
            <a:r>
              <a:rPr lang="en-US" dirty="0"/>
              <a:t>- titan.ProtocolModules.MobileL3_v13.4.0 git repository disappeared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Osmocom.org automatic test suites are failing as the MobileL3 protocol module has disappeared.  It cannot be reached either over https nor over git protocol</a:t>
            </a:r>
          </a:p>
          <a:p>
            <a:pPr marL="0" indent="0">
              <a:buNone/>
            </a:pPr>
            <a:endParaRPr lang="en-US" dirty="0"/>
          </a:p>
          <a:p>
            <a:pPr marL="0" indent="0">
              <a:buNone/>
            </a:pPr>
            <a:r>
              <a:rPr lang="en-US" dirty="0"/>
              <a:t>https://git.eclipse.org/r/titan/titan.ProtocolModules.MobileL3_v13.4.0.git simply renders "Not Found“</a:t>
            </a:r>
          </a:p>
          <a:p>
            <a:pPr marL="0" indent="0">
              <a:buNone/>
            </a:pPr>
            <a:endParaRPr lang="en-US" dirty="0"/>
          </a:p>
          <a:p>
            <a:pPr marL="0" indent="0">
              <a:buNone/>
            </a:pPr>
            <a:endParaRPr lang="en-US" dirty="0"/>
          </a:p>
          <a:p>
            <a:pPr marL="0" indent="0">
              <a:buNone/>
            </a:pPr>
            <a:r>
              <a:rPr lang="en-US" dirty="0"/>
              <a:t>*** This bug has been marked as a duplicate of bug 559943 ***</a:t>
            </a:r>
          </a:p>
        </p:txBody>
      </p:sp>
    </p:spTree>
    <p:custDataLst>
      <p:custData r:id="rId1"/>
      <p:custData r:id="rId2"/>
    </p:custDataLst>
    <p:extLst>
      <p:ext uri="{BB962C8B-B14F-4D97-AF65-F5344CB8AC3E}">
        <p14:creationId xmlns:p14="http://schemas.microsoft.com/office/powerpoint/2010/main" val="8182659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559943 </a:t>
            </a:r>
            <a:r>
              <a:rPr lang="en-US" dirty="0"/>
              <a:t>- titan.ProtocolModules.LLC_v7.1.0 git repository disappeared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Osmocom.org automatic test suites are failing as the LLC protocol module has disappeared.  It cannot be reached either over https nor over git protocol</a:t>
            </a:r>
          </a:p>
          <a:p>
            <a:pPr marL="0" indent="0">
              <a:buNone/>
            </a:pPr>
            <a:endParaRPr lang="en-US" dirty="0"/>
          </a:p>
          <a:p>
            <a:pPr marL="0" indent="0">
              <a:buNone/>
            </a:pPr>
            <a:r>
              <a:rPr lang="en-US" dirty="0"/>
              <a:t>https://git.eclipse.org/r/titan/titan.ProtocolModules.LLC_v7.1.0.git simply renders "Not Found“</a:t>
            </a:r>
          </a:p>
          <a:p>
            <a:pPr marL="0" indent="0">
              <a:buNone/>
            </a:pPr>
            <a:endParaRPr lang="en-US" dirty="0"/>
          </a:p>
          <a:p>
            <a:pPr marL="0" indent="0">
              <a:buNone/>
            </a:pPr>
            <a:r>
              <a:rPr lang="en-US" dirty="0"/>
              <a:t>I think the initial issue was caused by the backend file store that fell over a few days ago.  But </a:t>
            </a:r>
            <a:r>
              <a:rPr lang="en-US" dirty="0" err="1"/>
              <a:t>I"ve</a:t>
            </a:r>
            <a:r>
              <a:rPr lang="en-US" dirty="0"/>
              <a:t> taken a look in the logs and it's not reporting anything regarding this repo/URL .</a:t>
            </a:r>
          </a:p>
          <a:p>
            <a:pPr marL="0" indent="0">
              <a:buNone/>
            </a:pPr>
            <a:endParaRPr lang="en-US" dirty="0"/>
          </a:p>
          <a:p>
            <a:pPr marL="0" indent="0">
              <a:buNone/>
            </a:pPr>
            <a:r>
              <a:rPr lang="en-US" dirty="0"/>
              <a:t>Frankly I'm a little surprised that it worked at all since I wouldn't expect to be able to 'browse' a repo via at that URL, since it's a 'clone' URL.</a:t>
            </a:r>
          </a:p>
          <a:p>
            <a:pPr marL="0" indent="0">
              <a:buNone/>
            </a:pPr>
            <a:endParaRPr lang="en-US" dirty="0"/>
          </a:p>
          <a:p>
            <a:pPr marL="0" indent="0">
              <a:buNone/>
            </a:pPr>
            <a:r>
              <a:rPr lang="en-US" dirty="0"/>
              <a:t>-M.</a:t>
            </a:r>
          </a:p>
        </p:txBody>
      </p:sp>
    </p:spTree>
    <p:custDataLst>
      <p:custData r:id="rId1"/>
      <p:custData r:id="rId2"/>
    </p:custDataLst>
    <p:extLst>
      <p:ext uri="{BB962C8B-B14F-4D97-AF65-F5344CB8AC3E}">
        <p14:creationId xmlns:p14="http://schemas.microsoft.com/office/powerpoint/2010/main" val="1644657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546045 </a:t>
            </a:r>
            <a:r>
              <a:rPr lang="en-US" dirty="0"/>
              <a:t>- MQTT Decoding of remaining length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sz="1100" dirty="0"/>
              <a:t>While using the MQTT </a:t>
            </a:r>
            <a:r>
              <a:rPr lang="en-US" sz="1100" dirty="0" err="1"/>
              <a:t>ProtocolModule</a:t>
            </a:r>
            <a:r>
              <a:rPr lang="en-US" sz="1100" dirty="0"/>
              <a:t> for sending and receiving large payloads I discovered a bug in the decoding of the remaining length field. The decoding works perfectly fine for remaining lengths encoded as 1, 2 and 3 bytes, but fails for 4 bytes.</a:t>
            </a:r>
          </a:p>
          <a:p>
            <a:pPr marL="0" indent="0">
              <a:buNone/>
            </a:pPr>
            <a:r>
              <a:rPr lang="en-US" sz="1100" dirty="0"/>
              <a:t>I was able to pinpoint the reason in negative_testing/MQTT_v3_1_1_EncDec.cc</a:t>
            </a:r>
          </a:p>
          <a:p>
            <a:pPr marL="0" indent="0">
              <a:buNone/>
            </a:pPr>
            <a:r>
              <a:rPr lang="en-US" sz="1100" dirty="0"/>
              <a:t>However, this bug seems to originate from the MQTT v3.1.1 specification itself and is already fixed in the MQTT v5 specification.</a:t>
            </a:r>
          </a:p>
          <a:p>
            <a:pPr marL="0" indent="0">
              <a:buNone/>
            </a:pPr>
            <a:endParaRPr lang="en-US" sz="1100" dirty="0"/>
          </a:p>
          <a:p>
            <a:pPr marL="0" indent="0">
              <a:buNone/>
            </a:pPr>
            <a:endParaRPr lang="en-US" sz="1100" dirty="0"/>
          </a:p>
          <a:p>
            <a:pPr marL="0" indent="0">
              <a:buNone/>
            </a:pPr>
            <a:r>
              <a:rPr lang="en-US" sz="1100" dirty="0"/>
              <a:t>the short story is that TCP does not have the concept  of message length </a:t>
            </a:r>
          </a:p>
          <a:p>
            <a:pPr marL="0" indent="0">
              <a:buNone/>
            </a:pPr>
            <a:r>
              <a:rPr lang="en-US" sz="1100" dirty="0"/>
              <a:t>of the protocol which uses TCP as a transport;</a:t>
            </a:r>
          </a:p>
          <a:p>
            <a:pPr marL="0" indent="0">
              <a:buNone/>
            </a:pPr>
            <a:r>
              <a:rPr lang="en-US" sz="1100" dirty="0"/>
              <a:t>so the application protocol has to tell the TCP layer (in our case the IPL4 test port) how the messages are delimited.  This is done by registering a callback function which helps the IPL4 to calculate message boundaries.</a:t>
            </a:r>
          </a:p>
          <a:p>
            <a:pPr marL="0" indent="0">
              <a:buNone/>
            </a:pPr>
            <a:r>
              <a:rPr lang="en-US" sz="1100" dirty="0"/>
              <a:t>Each protocol module intending to use TCP as transport will have to have this function added. For MQTT it's </a:t>
            </a:r>
            <a:r>
              <a:rPr lang="en-US" sz="1100" dirty="0" err="1"/>
              <a:t>f_calc_MQTT_length</a:t>
            </a:r>
            <a:r>
              <a:rPr lang="en-US" sz="1100" dirty="0"/>
              <a:t>  in MQTT_v3_1_1_IPL4SizeFunction.ttcn.</a:t>
            </a:r>
          </a:p>
          <a:p>
            <a:pPr marL="0" indent="0">
              <a:buNone/>
            </a:pPr>
            <a:r>
              <a:rPr lang="en-US" sz="1100" dirty="0"/>
              <a:t>If the messages are short and rare, there's a good chance that they are not segmented, so they will arrive complete. But if they will become longer , segmentation kicks in and in lack of the callback function TCP will send the segments to the upper  layer. With the callback registered, the IPL4 will re-establish message boundaries.</a:t>
            </a:r>
          </a:p>
          <a:p>
            <a:pPr marL="0" indent="0">
              <a:buNone/>
            </a:pPr>
            <a:r>
              <a:rPr lang="en-US" sz="1100" dirty="0"/>
              <a:t>I'm afraid I missed this in the MQTT example I have posted. But in other places , HTTP/2, </a:t>
            </a:r>
            <a:r>
              <a:rPr lang="en-US" sz="1100" dirty="0" err="1"/>
              <a:t>Websocket</a:t>
            </a:r>
            <a:r>
              <a:rPr lang="en-US" sz="1100" dirty="0"/>
              <a:t> I have included it.</a:t>
            </a:r>
          </a:p>
          <a:p>
            <a:pPr marL="0" indent="0">
              <a:buNone/>
            </a:pPr>
            <a:r>
              <a:rPr lang="en-US" sz="1100" dirty="0"/>
              <a:t>I hope this helps</a:t>
            </a:r>
          </a:p>
        </p:txBody>
      </p:sp>
    </p:spTree>
    <p:custDataLst>
      <p:custData r:id="rId1"/>
      <p:custData r:id="rId2"/>
    </p:custDataLst>
    <p:extLst>
      <p:ext uri="{BB962C8B-B14F-4D97-AF65-F5344CB8AC3E}">
        <p14:creationId xmlns:p14="http://schemas.microsoft.com/office/powerpoint/2010/main" val="7205028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559942 </a:t>
            </a:r>
            <a:r>
              <a:rPr lang="en-US" dirty="0"/>
              <a:t>- </a:t>
            </a:r>
            <a:r>
              <a:rPr lang="en-US" dirty="0" err="1"/>
              <a:t>titan.TestPorts.GPIO</a:t>
            </a:r>
            <a:r>
              <a:rPr lang="en-US" dirty="0"/>
              <a:t> repository disappeared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sz="1600" dirty="0"/>
              <a:t>Our automatic test suites at osmocom.org are currently failing as they can no longer clone the </a:t>
            </a:r>
            <a:r>
              <a:rPr lang="en-US" sz="1600" dirty="0" err="1"/>
              <a:t>titan.TestPorts.GPIO</a:t>
            </a:r>
            <a:r>
              <a:rPr lang="en-US" sz="1600" dirty="0"/>
              <a:t> repository from git://git.eclipse.org/gitroot/titan/titan.TestPorts.GPIO.git where it used to be available for years.</a:t>
            </a:r>
          </a:p>
          <a:p>
            <a:pPr marL="0" indent="0">
              <a:buNone/>
            </a:pPr>
            <a:endParaRPr lang="en-US" sz="1600" dirty="0"/>
          </a:p>
          <a:p>
            <a:pPr marL="0" indent="0">
              <a:buNone/>
            </a:pPr>
            <a:r>
              <a:rPr lang="en-US" sz="1600" dirty="0"/>
              <a:t>Is the removal intentional?</a:t>
            </a:r>
          </a:p>
          <a:p>
            <a:pPr marL="0" indent="0">
              <a:buNone/>
            </a:pPr>
            <a:r>
              <a:rPr lang="en-US" sz="1600" dirty="0"/>
              <a:t>----</a:t>
            </a:r>
          </a:p>
          <a:p>
            <a:pPr marL="0" indent="0">
              <a:buNone/>
            </a:pPr>
            <a:r>
              <a:rPr lang="en-US" sz="1600" dirty="0"/>
              <a:t>This also looks like related to Bug 559943.</a:t>
            </a:r>
          </a:p>
          <a:p>
            <a:pPr marL="0" indent="0">
              <a:buNone/>
            </a:pPr>
            <a:endParaRPr lang="en-US" sz="1600" dirty="0"/>
          </a:p>
          <a:p>
            <a:pPr marL="0" indent="0">
              <a:buNone/>
            </a:pPr>
            <a:r>
              <a:rPr lang="en-US" sz="1600" dirty="0"/>
              <a:t>The links from our download site work correctly.</a:t>
            </a:r>
          </a:p>
          <a:p>
            <a:pPr marL="0" indent="0">
              <a:buNone/>
            </a:pPr>
            <a:r>
              <a:rPr lang="en-US" sz="1600" dirty="0"/>
              <a:t>https://git.eclipse.org/r/plugins/gitiles/titan/titan.TestPorts.GPIO</a:t>
            </a:r>
          </a:p>
          <a:p>
            <a:pPr marL="0" indent="0">
              <a:buNone/>
            </a:pPr>
            <a:endParaRPr lang="en-US" sz="1600" dirty="0"/>
          </a:p>
          <a:p>
            <a:pPr marL="0" indent="0">
              <a:buNone/>
            </a:pPr>
            <a:r>
              <a:rPr lang="en-US" sz="1600" dirty="0"/>
              <a:t>My best guess is that eclipse.org maintainers might have rearranged something that resulted in the change in the git clone address.</a:t>
            </a:r>
          </a:p>
          <a:p>
            <a:pPr marL="0" indent="0">
              <a:buNone/>
            </a:pPr>
            <a:endParaRPr lang="en-US" sz="1600" dirty="0"/>
          </a:p>
          <a:p>
            <a:pPr marL="0" indent="0">
              <a:buNone/>
            </a:pPr>
            <a:r>
              <a:rPr lang="en-US" sz="1600" dirty="0"/>
              <a:t>*** This bug has been marked as a duplicate of bug 559943 ***</a:t>
            </a:r>
          </a:p>
        </p:txBody>
      </p:sp>
    </p:spTree>
    <p:custDataLst>
      <p:custData r:id="rId1"/>
      <p:custData r:id="rId2"/>
    </p:custDataLst>
    <p:extLst>
      <p:ext uri="{BB962C8B-B14F-4D97-AF65-F5344CB8AC3E}">
        <p14:creationId xmlns:p14="http://schemas.microsoft.com/office/powerpoint/2010/main" val="5526399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563218 </a:t>
            </a:r>
            <a:r>
              <a:rPr lang="en-US" dirty="0"/>
              <a:t>- opening the call hierarchy might mark some references as erroneous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When opening the call hierarchy from the TTCN-3 editor some references in the project (including in other modules) are becoming marked as semantically erroneous.</a:t>
            </a:r>
          </a:p>
          <a:p>
            <a:pPr marL="0" indent="0">
              <a:buNone/>
            </a:pPr>
            <a:r>
              <a:rPr lang="en-US" dirty="0"/>
              <a:t>Stating that they are references to parameterized definitions without actual parameter list, which in the actual context is not actually needed or allowed.</a:t>
            </a:r>
          </a:p>
          <a:p>
            <a:pPr marL="0" indent="0">
              <a:buNone/>
            </a:pPr>
            <a:endParaRPr lang="en-US" dirty="0"/>
          </a:p>
          <a:p>
            <a:pPr marL="0" indent="0">
              <a:buNone/>
            </a:pPr>
            <a:r>
              <a:rPr lang="en-US" dirty="0"/>
              <a:t>FIXED</a:t>
            </a:r>
          </a:p>
          <a:p>
            <a:pPr marL="0" indent="0">
              <a:buNone/>
            </a:pPr>
            <a:r>
              <a:rPr lang="en-US" dirty="0"/>
              <a:t>For the call hierarchy to work it has to traverse the semantic tree, to look for locations that might call the function it needs to find the callers for.</a:t>
            </a:r>
          </a:p>
          <a:p>
            <a:pPr marL="0" indent="0">
              <a:buNone/>
            </a:pPr>
            <a:r>
              <a:rPr lang="en-US" dirty="0"/>
              <a:t>During this traversal while checking where each reference points to, it accidentally asked a check for the formal parameters of the references, unnecessarily.</a:t>
            </a:r>
          </a:p>
        </p:txBody>
      </p:sp>
    </p:spTree>
    <p:custDataLst>
      <p:custData r:id="rId1"/>
      <p:custData r:id="rId2"/>
    </p:custDataLst>
    <p:extLst>
      <p:ext uri="{BB962C8B-B14F-4D97-AF65-F5344CB8AC3E}">
        <p14:creationId xmlns:p14="http://schemas.microsoft.com/office/powerpoint/2010/main" val="28835139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559373 </a:t>
            </a:r>
            <a:r>
              <a:rPr lang="en-US" dirty="0"/>
              <a:t>- host name lookup failure during make install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During make install titan might fail to run the hello world test on some systems.</a:t>
            </a:r>
          </a:p>
          <a:p>
            <a:pPr marL="0" indent="0">
              <a:buNone/>
            </a:pPr>
            <a:endParaRPr lang="en-US" dirty="0"/>
          </a:p>
          <a:p>
            <a:pPr marL="0" indent="0">
              <a:buNone/>
            </a:pPr>
            <a:r>
              <a:rPr lang="en-US" dirty="0"/>
              <a:t>FIXED</a:t>
            </a:r>
          </a:p>
          <a:p>
            <a:pPr marL="0" indent="0">
              <a:buNone/>
            </a:pPr>
            <a:r>
              <a:rPr lang="en-US" dirty="0"/>
              <a:t>The script run during make install will always try to use the localhost as the target </a:t>
            </a:r>
            <a:r>
              <a:rPr lang="en-US" dirty="0" err="1"/>
              <a:t>hostcontrollers</a:t>
            </a:r>
            <a:r>
              <a:rPr lang="en-US" dirty="0"/>
              <a:t> should connect to ( as both the </a:t>
            </a:r>
            <a:r>
              <a:rPr lang="en-US" dirty="0" err="1"/>
              <a:t>hostcontroller</a:t>
            </a:r>
            <a:r>
              <a:rPr lang="en-US" dirty="0"/>
              <a:t> and the Main controller are running on the same machine this should be safe)</a:t>
            </a:r>
          </a:p>
        </p:txBody>
      </p:sp>
    </p:spTree>
    <p:custDataLst>
      <p:custData r:id="rId1"/>
      <p:custData r:id="rId2"/>
    </p:custDataLst>
    <p:extLst>
      <p:ext uri="{BB962C8B-B14F-4D97-AF65-F5344CB8AC3E}">
        <p14:creationId xmlns:p14="http://schemas.microsoft.com/office/powerpoint/2010/main" val="2490334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Backward Incompatibilities</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r>
              <a:rPr lang="en-US" dirty="0"/>
              <a:t>559422	'omit' matching mechanism shouldn't be allowed for union fields</a:t>
            </a:r>
          </a:p>
          <a:p>
            <a:r>
              <a:rPr lang="en-US" dirty="0"/>
              <a:t>561653	Compilation issue in the Java code generator when used with very large modules</a:t>
            </a:r>
          </a:p>
          <a:p>
            <a:endParaRPr lang="en-US" dirty="0"/>
          </a:p>
        </p:txBody>
      </p:sp>
    </p:spTree>
    <p:custDataLst>
      <p:custData r:id="rId1"/>
      <p:custData r:id="rId2"/>
    </p:custDataLst>
    <p:extLst>
      <p:ext uri="{BB962C8B-B14F-4D97-AF65-F5344CB8AC3E}">
        <p14:creationId xmlns:p14="http://schemas.microsoft.com/office/powerpoint/2010/main" val="39515246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520933 </a:t>
            </a:r>
            <a:r>
              <a:rPr lang="en-US" dirty="0"/>
              <a:t>- Add info about translation ports in the online index of TITAN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Here:</a:t>
            </a:r>
          </a:p>
          <a:p>
            <a:pPr marL="0" indent="0">
              <a:buNone/>
            </a:pPr>
            <a:r>
              <a:rPr lang="en-US" dirty="0">
                <a:hlinkClick r:id="rId5"/>
              </a:rPr>
              <a:t>http://ttcn.ericsson.se/download/help/titan_index.html</a:t>
            </a:r>
            <a:endParaRPr lang="en-US" dirty="0"/>
          </a:p>
          <a:p>
            <a:pPr marL="0" indent="0">
              <a:buNone/>
            </a:pPr>
            <a:endParaRPr lang="en-US" dirty="0"/>
          </a:p>
          <a:p>
            <a:pPr marL="0" indent="0">
              <a:buNone/>
            </a:pPr>
            <a:r>
              <a:rPr lang="en-US" dirty="0"/>
              <a:t>Help updated.</a:t>
            </a:r>
          </a:p>
        </p:txBody>
      </p:sp>
    </p:spTree>
    <p:custDataLst>
      <p:custData r:id="rId1"/>
      <p:custData r:id="rId2"/>
    </p:custDataLst>
    <p:extLst>
      <p:ext uri="{BB962C8B-B14F-4D97-AF65-F5344CB8AC3E}">
        <p14:creationId xmlns:p14="http://schemas.microsoft.com/office/powerpoint/2010/main" val="14846171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514844 </a:t>
            </a:r>
            <a:r>
              <a:rPr lang="en-US" dirty="0"/>
              <a:t>- Update help page with ports with translation capability</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r>
              <a:rPr lang="en-US" dirty="0"/>
              <a:t>Help updated</a:t>
            </a:r>
          </a:p>
        </p:txBody>
      </p:sp>
    </p:spTree>
    <p:custDataLst>
      <p:custData r:id="rId1"/>
      <p:custData r:id="rId2"/>
    </p:custDataLst>
    <p:extLst>
      <p:ext uri="{BB962C8B-B14F-4D97-AF65-F5344CB8AC3E}">
        <p14:creationId xmlns:p14="http://schemas.microsoft.com/office/powerpoint/2010/main" val="18868906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529895 </a:t>
            </a:r>
            <a:r>
              <a:rPr lang="en-US" dirty="0"/>
              <a:t>- Designer: support syntax for multiple encodings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sz="1400" dirty="0"/>
              <a:t>Created attachment 272283 [details]</a:t>
            </a:r>
          </a:p>
          <a:p>
            <a:pPr marL="0" indent="0">
              <a:buNone/>
            </a:pPr>
            <a:r>
              <a:rPr lang="en-US" sz="1400" dirty="0"/>
              <a:t>on-the-fly </a:t>
            </a:r>
            <a:r>
              <a:rPr lang="en-US" sz="1400" dirty="0" err="1"/>
              <a:t>analyser</a:t>
            </a:r>
            <a:r>
              <a:rPr lang="en-US" sz="1400" dirty="0"/>
              <a:t> false errors</a:t>
            </a:r>
          </a:p>
          <a:p>
            <a:pPr marL="0" indent="0">
              <a:buNone/>
            </a:pPr>
            <a:endParaRPr lang="en-US" sz="1400" dirty="0"/>
          </a:p>
          <a:p>
            <a:pPr marL="0" indent="0">
              <a:buNone/>
            </a:pPr>
            <a:r>
              <a:rPr lang="en-US" sz="1400" dirty="0"/>
              <a:t>Currently Titan Designer doesn't support the syntaxes to bind variant attributes to one or more encodings. The standard syntaxes are:</a:t>
            </a:r>
          </a:p>
          <a:p>
            <a:pPr marL="0" indent="0">
              <a:buNone/>
            </a:pPr>
            <a:r>
              <a:rPr lang="en-US" sz="1400" dirty="0"/>
              <a:t>a) "&lt;encode&gt;"."&lt;</a:t>
            </a:r>
            <a:r>
              <a:rPr lang="en-US" sz="1400" dirty="0" err="1"/>
              <a:t>enc.instruction</a:t>
            </a:r>
            <a:r>
              <a:rPr lang="en-US" sz="1400" dirty="0"/>
              <a:t>&gt;" //binding the variant attribute to one encoding</a:t>
            </a:r>
          </a:p>
          <a:p>
            <a:pPr marL="0" indent="0">
              <a:buNone/>
            </a:pPr>
            <a:r>
              <a:rPr lang="en-US" sz="1400" dirty="0"/>
              <a:t>b) {"&lt;encode1","&lt;encode2"}."&lt;</a:t>
            </a:r>
            <a:r>
              <a:rPr lang="en-US" sz="1400" dirty="0" err="1"/>
              <a:t>enc.instruction</a:t>
            </a:r>
            <a:r>
              <a:rPr lang="en-US" sz="1400" dirty="0"/>
              <a:t>&gt;" //binding the variant attribute to multiple encodings</a:t>
            </a:r>
          </a:p>
          <a:p>
            <a:pPr marL="0" indent="0">
              <a:buNone/>
            </a:pPr>
            <a:endParaRPr lang="en-US" sz="1400" dirty="0"/>
          </a:p>
          <a:p>
            <a:pPr marL="0" indent="0">
              <a:buNone/>
            </a:pPr>
            <a:r>
              <a:rPr lang="en-US" sz="1400" dirty="0"/>
              <a:t>The bigger problem is that when the Designer meets this syntax, it generates a huge number of false error messages. On the attached screenshot Designer's real problem is the dot in "</a:t>
            </a:r>
            <a:r>
              <a:rPr lang="en-US" sz="1400" dirty="0" err="1"/>
              <a:t>XML"."name</a:t>
            </a:r>
            <a:r>
              <a:rPr lang="en-US" sz="1400" dirty="0"/>
              <a:t> as uncapitalized" in line 40, but it gives false "There is no visible definition with the name '...' in module '...'" error messages for all fields of local types of the record (the types are present in the module and the code compiles with the compiler).</a:t>
            </a:r>
          </a:p>
          <a:p>
            <a:pPr marL="0" indent="0">
              <a:buNone/>
            </a:pPr>
            <a:endParaRPr lang="en-US" sz="1400" dirty="0"/>
          </a:p>
          <a:p>
            <a:pPr marL="0" indent="0">
              <a:buNone/>
            </a:pPr>
            <a:r>
              <a:rPr lang="en-US" sz="1400" dirty="0"/>
              <a:t>Titan compiler currently supports syntax a) only, but it is proposed the Designer supports both syntaxes to prevent future misalignment.</a:t>
            </a:r>
          </a:p>
          <a:p>
            <a:pPr marL="0" indent="0">
              <a:buNone/>
            </a:pPr>
            <a:endParaRPr lang="en-US" sz="1400" dirty="0"/>
          </a:p>
          <a:p>
            <a:pPr marL="0" indent="0">
              <a:buNone/>
            </a:pPr>
            <a:r>
              <a:rPr lang="en-US" sz="1400" dirty="0"/>
              <a:t>The syntax is now supported.</a:t>
            </a:r>
          </a:p>
        </p:txBody>
      </p:sp>
    </p:spTree>
    <p:custDataLst>
      <p:custData r:id="rId1"/>
      <p:custData r:id="rId2"/>
    </p:custDataLst>
    <p:extLst>
      <p:ext uri="{BB962C8B-B14F-4D97-AF65-F5344CB8AC3E}">
        <p14:creationId xmlns:p14="http://schemas.microsoft.com/office/powerpoint/2010/main" val="28561862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560188 </a:t>
            </a:r>
            <a:r>
              <a:rPr lang="en-US" dirty="0"/>
              <a:t>- enhance helper function calls in RAW encode decode functions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sz="1100" dirty="0"/>
              <a:t>To be able to RAW encode/decode very large types, some encoding/decoding helper functions are used. (otherwise the size of the generated code could exceed in the case of large types the limits of Java set for single functions).</a:t>
            </a:r>
          </a:p>
          <a:p>
            <a:pPr marL="0" indent="0">
              <a:buNone/>
            </a:pPr>
            <a:endParaRPr lang="en-US" sz="1100" dirty="0"/>
          </a:p>
          <a:p>
            <a:pPr marL="0" indent="0">
              <a:buNone/>
            </a:pPr>
            <a:r>
              <a:rPr lang="en-US" sz="1100" dirty="0"/>
              <a:t>While this works, the current implementation can be improved upon.</a:t>
            </a:r>
          </a:p>
          <a:p>
            <a:pPr marL="0" indent="0">
              <a:buNone/>
            </a:pPr>
            <a:r>
              <a:rPr lang="en-US" sz="1100" dirty="0"/>
              <a:t>Current style:</a:t>
            </a:r>
          </a:p>
          <a:p>
            <a:pPr marL="0" indent="0">
              <a:buNone/>
            </a:pPr>
            <a:r>
              <a:rPr lang="en-US" sz="1100" dirty="0"/>
              <a:t>"</a:t>
            </a:r>
          </a:p>
          <a:p>
            <a:pPr marL="0" indent="0">
              <a:buNone/>
            </a:pPr>
            <a:r>
              <a:rPr lang="en-US" sz="1100" dirty="0"/>
              <a:t>if (</a:t>
            </a:r>
            <a:r>
              <a:rPr lang="en-US" sz="1100" dirty="0" err="1"/>
              <a:t>sel_field</a:t>
            </a:r>
            <a:r>
              <a:rPr lang="en-US" sz="1100" dirty="0"/>
              <a:t> &lt;= 200) {</a:t>
            </a:r>
          </a:p>
          <a:p>
            <a:pPr marL="0" indent="0">
              <a:buNone/>
            </a:pPr>
            <a:r>
              <a:rPr lang="en-US" sz="1100" dirty="0" err="1"/>
              <a:t>decoded_length</a:t>
            </a:r>
            <a:r>
              <a:rPr lang="en-US" sz="1100" dirty="0"/>
              <a:t> = RAW_decode_helper_0_199(buff, limit, </a:t>
            </a:r>
            <a:r>
              <a:rPr lang="en-US" sz="1100" dirty="0" err="1"/>
              <a:t>top_bit_ord</a:t>
            </a:r>
            <a:r>
              <a:rPr lang="en-US" sz="1100" dirty="0"/>
              <a:t>, </a:t>
            </a:r>
            <a:r>
              <a:rPr lang="en-US" sz="1100" dirty="0" err="1"/>
              <a:t>no_err</a:t>
            </a:r>
            <a:r>
              <a:rPr lang="en-US" sz="1100" dirty="0"/>
              <a:t>, </a:t>
            </a:r>
            <a:r>
              <a:rPr lang="en-US" sz="1100" dirty="0" err="1"/>
              <a:t>sel_field</a:t>
            </a:r>
            <a:r>
              <a:rPr lang="en-US" sz="1100" dirty="0"/>
              <a:t>, </a:t>
            </a:r>
            <a:r>
              <a:rPr lang="en-US" sz="1100" dirty="0" err="1"/>
              <a:t>first_call</a:t>
            </a:r>
            <a:r>
              <a:rPr lang="en-US" sz="1100" dirty="0"/>
              <a:t>, </a:t>
            </a:r>
            <a:r>
              <a:rPr lang="en-US" sz="1100" dirty="0" err="1"/>
              <a:t>force_omit</a:t>
            </a:r>
            <a:r>
              <a:rPr lang="en-US" sz="1100" dirty="0"/>
              <a:t>);</a:t>
            </a:r>
          </a:p>
          <a:p>
            <a:pPr marL="0" indent="0">
              <a:buNone/>
            </a:pPr>
            <a:r>
              <a:rPr lang="en-US" sz="1100" dirty="0"/>
              <a:t>} else if (</a:t>
            </a:r>
            <a:r>
              <a:rPr lang="en-US" sz="1100" dirty="0" err="1"/>
              <a:t>sel_field</a:t>
            </a:r>
            <a:r>
              <a:rPr lang="en-US" sz="1100" dirty="0"/>
              <a:t> &lt;= 400) {</a:t>
            </a:r>
          </a:p>
          <a:p>
            <a:pPr marL="0" indent="0">
              <a:buNone/>
            </a:pPr>
            <a:r>
              <a:rPr lang="en-US" sz="1100" dirty="0" err="1"/>
              <a:t>decoded_length</a:t>
            </a:r>
            <a:r>
              <a:rPr lang="en-US" sz="1100" dirty="0"/>
              <a:t> = RAW_decode_helper_200_399(buff, limit, </a:t>
            </a:r>
            <a:r>
              <a:rPr lang="en-US" sz="1100" dirty="0" err="1"/>
              <a:t>top_bit_ord</a:t>
            </a:r>
            <a:r>
              <a:rPr lang="en-US" sz="1100" dirty="0"/>
              <a:t>, </a:t>
            </a:r>
            <a:r>
              <a:rPr lang="en-US" sz="1100" dirty="0" err="1"/>
              <a:t>no_err</a:t>
            </a:r>
            <a:r>
              <a:rPr lang="en-US" sz="1100" dirty="0"/>
              <a:t>, </a:t>
            </a:r>
            <a:r>
              <a:rPr lang="en-US" sz="1100" dirty="0" err="1"/>
              <a:t>sel_field</a:t>
            </a:r>
            <a:r>
              <a:rPr lang="en-US" sz="1100" dirty="0"/>
              <a:t>, </a:t>
            </a:r>
            <a:r>
              <a:rPr lang="en-US" sz="1100" dirty="0" err="1"/>
              <a:t>first_call</a:t>
            </a:r>
            <a:r>
              <a:rPr lang="en-US" sz="1100" dirty="0"/>
              <a:t>, </a:t>
            </a:r>
            <a:r>
              <a:rPr lang="en-US" sz="1100" dirty="0" err="1"/>
              <a:t>force_omit</a:t>
            </a:r>
            <a:r>
              <a:rPr lang="en-US" sz="1100" dirty="0"/>
              <a:t>);</a:t>
            </a:r>
          </a:p>
          <a:p>
            <a:pPr marL="0" indent="0">
              <a:buNone/>
            </a:pPr>
            <a:r>
              <a:rPr lang="en-US" sz="1100" dirty="0"/>
              <a:t>} else if (</a:t>
            </a:r>
            <a:r>
              <a:rPr lang="en-US" sz="1100" dirty="0" err="1"/>
              <a:t>sel_field</a:t>
            </a:r>
            <a:r>
              <a:rPr lang="en-US" sz="1100" dirty="0"/>
              <a:t> &lt;= 600)</a:t>
            </a:r>
          </a:p>
          <a:p>
            <a:pPr marL="0" indent="0">
              <a:buNone/>
            </a:pPr>
            <a:r>
              <a:rPr lang="en-US" sz="1100" dirty="0"/>
              <a:t>...</a:t>
            </a:r>
          </a:p>
          <a:p>
            <a:pPr marL="0" indent="0">
              <a:buNone/>
            </a:pPr>
            <a:r>
              <a:rPr lang="en-US" sz="1100" dirty="0"/>
              <a:t>"</a:t>
            </a:r>
          </a:p>
          <a:p>
            <a:pPr marL="0" indent="0">
              <a:buNone/>
            </a:pPr>
            <a:endParaRPr lang="en-US" sz="1100" dirty="0"/>
          </a:p>
          <a:p>
            <a:pPr marL="0" indent="0">
              <a:buNone/>
            </a:pPr>
            <a:r>
              <a:rPr lang="en-US" sz="1100" dirty="0"/>
              <a:t>This could be speed up by using a switch on the number gained by dividing the field number by the partitioning size.</a:t>
            </a:r>
          </a:p>
          <a:p>
            <a:pPr marL="0" indent="0">
              <a:buNone/>
            </a:pPr>
            <a:endParaRPr lang="en-US" sz="1100" dirty="0"/>
          </a:p>
          <a:p>
            <a:pPr marL="0" indent="0">
              <a:buNone/>
            </a:pPr>
            <a:r>
              <a:rPr lang="en-US" sz="1100" dirty="0"/>
              <a:t>fixed using the below mentioned style. If there are more than 200 fields in a union we will generate such helper functions that each handle 200 fields.</a:t>
            </a:r>
          </a:p>
        </p:txBody>
      </p:sp>
    </p:spTree>
    <p:custDataLst>
      <p:custData r:id="rId1"/>
      <p:custData r:id="rId2"/>
    </p:custDataLst>
    <p:extLst>
      <p:ext uri="{BB962C8B-B14F-4D97-AF65-F5344CB8AC3E}">
        <p14:creationId xmlns:p14="http://schemas.microsoft.com/office/powerpoint/2010/main" val="4980448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553271 </a:t>
            </a:r>
            <a:r>
              <a:rPr lang="en-US" dirty="0"/>
              <a:t>- call hierarchy in the designer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r>
              <a:rPr lang="en-US" dirty="0"/>
              <a:t>Only needed to be closed.</a:t>
            </a:r>
          </a:p>
        </p:txBody>
      </p:sp>
    </p:spTree>
    <p:custDataLst>
      <p:custData r:id="rId1"/>
      <p:custData r:id="rId2"/>
    </p:custDataLst>
    <p:extLst>
      <p:ext uri="{BB962C8B-B14F-4D97-AF65-F5344CB8AC3E}">
        <p14:creationId xmlns:p14="http://schemas.microsoft.com/office/powerpoint/2010/main" val="3815181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Bugzilla December - January</a:t>
            </a:r>
          </a:p>
        </p:txBody>
      </p:sp>
      <p:graphicFrame>
        <p:nvGraphicFramePr>
          <p:cNvPr id="6" name="Content Placeholder 5">
            <a:extLst>
              <a:ext uri="{FF2B5EF4-FFF2-40B4-BE49-F238E27FC236}">
                <a16:creationId xmlns:a16="http://schemas.microsoft.com/office/drawing/2014/main" id="{50786F82-727F-4D99-8552-CC6A96876D43}"/>
              </a:ext>
            </a:extLst>
          </p:cNvPr>
          <p:cNvGraphicFramePr>
            <a:graphicFrameLocks/>
          </p:cNvGraphicFramePr>
          <p:nvPr>
            <p:extLst>
              <p:ext uri="{D42A27DB-BD31-4B8C-83A1-F6EECF244321}">
                <p14:modId xmlns:p14="http://schemas.microsoft.com/office/powerpoint/2010/main" val="477376730"/>
              </p:ext>
            </p:extLst>
          </p:nvPr>
        </p:nvGraphicFramePr>
        <p:xfrm>
          <a:off x="479425" y="1844675"/>
          <a:ext cx="11318875" cy="4061460"/>
        </p:xfrm>
        <a:graphic>
          <a:graphicData uri="http://schemas.openxmlformats.org/drawingml/2006/table">
            <a:tbl>
              <a:tblPr>
                <a:tableStyleId>{5C22544A-7EE6-4342-B048-85BDC9FD1C3A}</a:tableStyleId>
              </a:tblPr>
              <a:tblGrid>
                <a:gridCol w="663314">
                  <a:extLst>
                    <a:ext uri="{9D8B030D-6E8A-4147-A177-3AD203B41FA5}">
                      <a16:colId xmlns:a16="http://schemas.microsoft.com/office/drawing/2014/main" val="3137699810"/>
                    </a:ext>
                  </a:extLst>
                </a:gridCol>
                <a:gridCol w="620785">
                  <a:extLst>
                    <a:ext uri="{9D8B030D-6E8A-4147-A177-3AD203B41FA5}">
                      <a16:colId xmlns:a16="http://schemas.microsoft.com/office/drawing/2014/main" val="2323503464"/>
                    </a:ext>
                  </a:extLst>
                </a:gridCol>
                <a:gridCol w="780176">
                  <a:extLst>
                    <a:ext uri="{9D8B030D-6E8A-4147-A177-3AD203B41FA5}">
                      <a16:colId xmlns:a16="http://schemas.microsoft.com/office/drawing/2014/main" val="3081272601"/>
                    </a:ext>
                  </a:extLst>
                </a:gridCol>
                <a:gridCol w="1919243">
                  <a:extLst>
                    <a:ext uri="{9D8B030D-6E8A-4147-A177-3AD203B41FA5}">
                      <a16:colId xmlns:a16="http://schemas.microsoft.com/office/drawing/2014/main" val="507516964"/>
                    </a:ext>
                  </a:extLst>
                </a:gridCol>
                <a:gridCol w="933014">
                  <a:extLst>
                    <a:ext uri="{9D8B030D-6E8A-4147-A177-3AD203B41FA5}">
                      <a16:colId xmlns:a16="http://schemas.microsoft.com/office/drawing/2014/main" val="1755857555"/>
                    </a:ext>
                  </a:extLst>
                </a:gridCol>
                <a:gridCol w="796954">
                  <a:extLst>
                    <a:ext uri="{9D8B030D-6E8A-4147-A177-3AD203B41FA5}">
                      <a16:colId xmlns:a16="http://schemas.microsoft.com/office/drawing/2014/main" val="1164509255"/>
                    </a:ext>
                  </a:extLst>
                </a:gridCol>
                <a:gridCol w="4062894">
                  <a:extLst>
                    <a:ext uri="{9D8B030D-6E8A-4147-A177-3AD203B41FA5}">
                      <a16:colId xmlns:a16="http://schemas.microsoft.com/office/drawing/2014/main" val="1468545229"/>
                    </a:ext>
                  </a:extLst>
                </a:gridCol>
                <a:gridCol w="1542495">
                  <a:extLst>
                    <a:ext uri="{9D8B030D-6E8A-4147-A177-3AD203B41FA5}">
                      <a16:colId xmlns:a16="http://schemas.microsoft.com/office/drawing/2014/main" val="564428710"/>
                    </a:ext>
                  </a:extLst>
                </a:gridCol>
              </a:tblGrid>
              <a:tr h="190500">
                <a:tc>
                  <a:txBody>
                    <a:bodyPr/>
                    <a:lstStyle/>
                    <a:p>
                      <a:pPr algn="l" fontAlgn="b"/>
                      <a:r>
                        <a:rPr lang="en-US" sz="1100" u="none" strike="noStrike" dirty="0">
                          <a:effectLst/>
                          <a:latin typeface="+mj-lt"/>
                        </a:rPr>
                        <a:t>ID</a:t>
                      </a:r>
                      <a:endParaRPr lang="en-US" sz="1100" b="0" i="0" u="none" strike="noStrike" dirty="0">
                        <a:solidFill>
                          <a:srgbClr val="000000"/>
                        </a:solidFill>
                        <a:effectLst/>
                        <a:latin typeface="+mj-lt"/>
                      </a:endParaRPr>
                    </a:p>
                  </a:txBody>
                  <a:tcPr marL="9525" marR="9525" marT="9525" marB="0" anchor="b"/>
                </a:tc>
                <a:tc>
                  <a:txBody>
                    <a:bodyPr/>
                    <a:lstStyle/>
                    <a:p>
                      <a:pPr algn="l" fontAlgn="b"/>
                      <a:r>
                        <a:rPr lang="en-US" sz="1100" u="none" strike="noStrike" dirty="0">
                          <a:effectLst/>
                          <a:latin typeface="+mj-lt"/>
                        </a:rPr>
                        <a:t>Product</a:t>
                      </a:r>
                      <a:endParaRPr lang="en-US" sz="1100" b="0" i="0" u="none" strike="noStrike" dirty="0">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Comp</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dirty="0">
                          <a:effectLst/>
                          <a:latin typeface="+mj-lt"/>
                        </a:rPr>
                        <a:t>Assignee</a:t>
                      </a:r>
                      <a:endParaRPr lang="en-US" sz="1100" b="0" i="0" u="none" strike="noStrike" dirty="0">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Status</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Resolution</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Summary</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Changed</a:t>
                      </a:r>
                      <a:endParaRPr lang="en-US" sz="1100" b="0" i="0" u="none" strike="noStrike">
                        <a:solidFill>
                          <a:srgbClr val="000000"/>
                        </a:solidFill>
                        <a:effectLst/>
                        <a:latin typeface="+mj-lt"/>
                      </a:endParaRPr>
                    </a:p>
                  </a:txBody>
                  <a:tcPr marL="9525" marR="9525" marT="9525" marB="0" anchor="b"/>
                </a:tc>
                <a:extLst>
                  <a:ext uri="{0D108BD9-81ED-4DB2-BD59-A6C34878D82A}">
                    <a16:rowId xmlns:a16="http://schemas.microsoft.com/office/drawing/2014/main" val="2765020102"/>
                  </a:ext>
                </a:extLst>
              </a:tr>
              <a:tr h="190500">
                <a:tc>
                  <a:txBody>
                    <a:bodyPr/>
                    <a:lstStyle/>
                    <a:p>
                      <a:r>
                        <a:rPr lang="en-US" sz="1100" dirty="0">
                          <a:latin typeface="+mj-lt"/>
                          <a:hlinkClick r:id="rId4"/>
                        </a:rPr>
                        <a:t>559035</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TestPort </a:t>
                      </a:r>
                    </a:p>
                  </a:txBody>
                  <a:tcPr anchor="ctr"/>
                </a:tc>
                <a:tc>
                  <a:txBody>
                    <a:bodyPr/>
                    <a:lstStyle/>
                    <a:p>
                      <a:r>
                        <a:rPr lang="en-US" sz="1100">
                          <a:latin typeface="+mj-lt"/>
                        </a:rPr>
                        <a:t>titan-inbox@eclipse.org </a:t>
                      </a:r>
                    </a:p>
                  </a:txBody>
                  <a:tcPr anchor="ctr"/>
                </a:tc>
                <a:tc>
                  <a:txBody>
                    <a:bodyPr/>
                    <a:lstStyle/>
                    <a:p>
                      <a:r>
                        <a:rPr lang="en-US" sz="1100" dirty="0">
                          <a:latin typeface="+mj-lt"/>
                        </a:rPr>
                        <a:t>RESOLVED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4"/>
                        </a:rPr>
                        <a:t>titan.TestPorts.IPL4asp R.30.E doesn't build (ERROR_LENGTH) </a:t>
                      </a:r>
                      <a:endParaRPr lang="en-US" sz="1100" dirty="0">
                        <a:latin typeface="+mj-lt"/>
                      </a:endParaRPr>
                    </a:p>
                  </a:txBody>
                  <a:tcPr anchor="ctr"/>
                </a:tc>
                <a:tc>
                  <a:txBody>
                    <a:bodyPr/>
                    <a:lstStyle/>
                    <a:p>
                      <a:r>
                        <a:rPr lang="en-US" sz="1100" dirty="0">
                          <a:latin typeface="+mj-lt"/>
                        </a:rPr>
                        <a:t>2020-01-14 </a:t>
                      </a:r>
                    </a:p>
                  </a:txBody>
                  <a:tcPr anchor="ctr"/>
                </a:tc>
                <a:extLst>
                  <a:ext uri="{0D108BD9-81ED-4DB2-BD59-A6C34878D82A}">
                    <a16:rowId xmlns:a16="http://schemas.microsoft.com/office/drawing/2014/main" val="2501277628"/>
                  </a:ext>
                </a:extLst>
              </a:tr>
              <a:tr h="190500">
                <a:tc>
                  <a:txBody>
                    <a:bodyPr/>
                    <a:lstStyle/>
                    <a:p>
                      <a:r>
                        <a:rPr lang="en-US" sz="1100" dirty="0">
                          <a:latin typeface="+mj-lt"/>
                          <a:hlinkClick r:id="rId5"/>
                        </a:rPr>
                        <a:t>536130</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dirty="0">
                          <a:latin typeface="+mj-lt"/>
                        </a:rPr>
                        <a:t>Core </a:t>
                      </a:r>
                    </a:p>
                  </a:txBody>
                  <a:tcPr anchor="ctr"/>
                </a:tc>
                <a:tc>
                  <a:txBody>
                    <a:bodyPr/>
                    <a:lstStyle/>
                    <a:p>
                      <a:r>
                        <a:rPr lang="en-US" sz="1100" dirty="0">
                          <a:latin typeface="+mj-lt"/>
                        </a:rPr>
                        <a:t>jeno.balasko@ericsson.com </a:t>
                      </a:r>
                    </a:p>
                  </a:txBody>
                  <a:tcPr anchor="ctr"/>
                </a:tc>
                <a:tc>
                  <a:txBody>
                    <a:bodyPr/>
                    <a:lstStyle/>
                    <a:p>
                      <a:r>
                        <a:rPr lang="en-US" sz="1100" dirty="0">
                          <a:latin typeface="+mj-lt"/>
                        </a:rPr>
                        <a:t>CLOSED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p>
                  </a:txBody>
                  <a:tcPr anchor="ctr"/>
                </a:tc>
                <a:tc>
                  <a:txBody>
                    <a:bodyPr/>
                    <a:lstStyle/>
                    <a:p>
                      <a:r>
                        <a:rPr lang="en-US" sz="1100" dirty="0">
                          <a:latin typeface="+mj-lt"/>
                          <a:hlinkClick r:id="rId5"/>
                        </a:rPr>
                        <a:t>License upgrade to EPL 2.0 </a:t>
                      </a:r>
                      <a:endParaRPr lang="en-US" sz="1100" dirty="0">
                        <a:latin typeface="+mj-lt"/>
                      </a:endParaRPr>
                    </a:p>
                  </a:txBody>
                  <a:tcPr anchor="ctr"/>
                </a:tc>
                <a:tc>
                  <a:txBody>
                    <a:bodyPr/>
                    <a:lstStyle/>
                    <a:p>
                      <a:r>
                        <a:rPr lang="en-US" sz="1100" dirty="0">
                          <a:latin typeface="+mj-lt"/>
                        </a:rPr>
                        <a:t>2020-01-17 </a:t>
                      </a:r>
                    </a:p>
                  </a:txBody>
                  <a:tcPr anchor="ctr"/>
                </a:tc>
                <a:extLst>
                  <a:ext uri="{0D108BD9-81ED-4DB2-BD59-A6C34878D82A}">
                    <a16:rowId xmlns:a16="http://schemas.microsoft.com/office/drawing/2014/main" val="946798227"/>
                  </a:ext>
                </a:extLst>
              </a:tr>
              <a:tr h="190500">
                <a:tc>
                  <a:txBody>
                    <a:bodyPr/>
                    <a:lstStyle/>
                    <a:p>
                      <a:r>
                        <a:rPr lang="en-US" sz="1100" dirty="0">
                          <a:latin typeface="+mj-lt"/>
                          <a:hlinkClick r:id="rId6"/>
                        </a:rPr>
                        <a:t>559350</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6"/>
                        </a:rPr>
                        <a:t>the "Check code for code smells" menu item does not appear </a:t>
                      </a:r>
                      <a:endParaRPr lang="en-US" sz="1100" dirty="0">
                        <a:latin typeface="+mj-lt"/>
                      </a:endParaRPr>
                    </a:p>
                  </a:txBody>
                  <a:tcPr anchor="ctr"/>
                </a:tc>
                <a:tc>
                  <a:txBody>
                    <a:bodyPr/>
                    <a:lstStyle/>
                    <a:p>
                      <a:r>
                        <a:rPr lang="en-US" sz="1100" dirty="0">
                          <a:latin typeface="+mj-lt"/>
                        </a:rPr>
                        <a:t>2020-01-21 </a:t>
                      </a:r>
                    </a:p>
                  </a:txBody>
                  <a:tcPr anchor="ctr"/>
                </a:tc>
                <a:extLst>
                  <a:ext uri="{0D108BD9-81ED-4DB2-BD59-A6C34878D82A}">
                    <a16:rowId xmlns:a16="http://schemas.microsoft.com/office/drawing/2014/main" val="1584491725"/>
                  </a:ext>
                </a:extLst>
              </a:tr>
              <a:tr h="190500">
                <a:tc>
                  <a:txBody>
                    <a:bodyPr/>
                    <a:lstStyle/>
                    <a:p>
                      <a:r>
                        <a:rPr lang="en-US" sz="1100" dirty="0">
                          <a:latin typeface="+mj-lt"/>
                          <a:hlinkClick r:id="rId7"/>
                        </a:rPr>
                        <a:t>559422</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Core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7"/>
                        </a:rPr>
                        <a:t>'omit' matching mechanism shouldn't be allowed for union fields </a:t>
                      </a:r>
                      <a:endParaRPr lang="en-US" sz="1100">
                        <a:latin typeface="+mj-lt"/>
                      </a:endParaRPr>
                    </a:p>
                  </a:txBody>
                  <a:tcPr anchor="ctr"/>
                </a:tc>
                <a:tc>
                  <a:txBody>
                    <a:bodyPr/>
                    <a:lstStyle/>
                    <a:p>
                      <a:r>
                        <a:rPr lang="en-US" sz="1100" dirty="0">
                          <a:latin typeface="+mj-lt"/>
                        </a:rPr>
                        <a:t>2020-01-22 </a:t>
                      </a:r>
                    </a:p>
                  </a:txBody>
                  <a:tcPr anchor="ctr"/>
                </a:tc>
                <a:extLst>
                  <a:ext uri="{0D108BD9-81ED-4DB2-BD59-A6C34878D82A}">
                    <a16:rowId xmlns:a16="http://schemas.microsoft.com/office/drawing/2014/main" val="2553749951"/>
                  </a:ext>
                </a:extLst>
              </a:tr>
              <a:tr h="190500">
                <a:tc>
                  <a:txBody>
                    <a:bodyPr/>
                    <a:lstStyle/>
                    <a:p>
                      <a:r>
                        <a:rPr lang="en-US" sz="1100" dirty="0">
                          <a:latin typeface="+mj-lt"/>
                          <a:hlinkClick r:id="rId8"/>
                        </a:rPr>
                        <a:t>559438</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8"/>
                        </a:rPr>
                        <a:t>ttcn2java JSON encoder/decoder for TTCN-3 basic types </a:t>
                      </a:r>
                      <a:endParaRPr lang="en-US" sz="1100" dirty="0">
                        <a:latin typeface="+mj-lt"/>
                      </a:endParaRPr>
                    </a:p>
                  </a:txBody>
                  <a:tcPr anchor="ctr"/>
                </a:tc>
                <a:tc>
                  <a:txBody>
                    <a:bodyPr/>
                    <a:lstStyle/>
                    <a:p>
                      <a:r>
                        <a:rPr lang="en-US" sz="1100" dirty="0">
                          <a:latin typeface="+mj-lt"/>
                        </a:rPr>
                        <a:t>2020-01-23 </a:t>
                      </a:r>
                    </a:p>
                  </a:txBody>
                  <a:tcPr anchor="ctr"/>
                </a:tc>
                <a:extLst>
                  <a:ext uri="{0D108BD9-81ED-4DB2-BD59-A6C34878D82A}">
                    <a16:rowId xmlns:a16="http://schemas.microsoft.com/office/drawing/2014/main" val="899994339"/>
                  </a:ext>
                </a:extLst>
              </a:tr>
              <a:tr h="190500">
                <a:tc>
                  <a:txBody>
                    <a:bodyPr/>
                    <a:lstStyle/>
                    <a:p>
                      <a:r>
                        <a:rPr lang="en-US" sz="1100" dirty="0">
                          <a:latin typeface="+mj-lt"/>
                          <a:hlinkClick r:id="rId9"/>
                        </a:rPr>
                        <a:t>559440</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9"/>
                        </a:rPr>
                        <a:t>ttcn2java JSON encoder/decoder for union </a:t>
                      </a:r>
                      <a:endParaRPr lang="en-US" sz="1100" dirty="0">
                        <a:latin typeface="+mj-lt"/>
                      </a:endParaRPr>
                    </a:p>
                  </a:txBody>
                  <a:tcPr anchor="ctr"/>
                </a:tc>
                <a:tc>
                  <a:txBody>
                    <a:bodyPr/>
                    <a:lstStyle/>
                    <a:p>
                      <a:r>
                        <a:rPr lang="en-US" sz="1100" dirty="0">
                          <a:latin typeface="+mj-lt"/>
                        </a:rPr>
                        <a:t>2020-01-23 </a:t>
                      </a:r>
                    </a:p>
                  </a:txBody>
                  <a:tcPr anchor="ctr"/>
                </a:tc>
                <a:extLst>
                  <a:ext uri="{0D108BD9-81ED-4DB2-BD59-A6C34878D82A}">
                    <a16:rowId xmlns:a16="http://schemas.microsoft.com/office/drawing/2014/main" val="1685399156"/>
                  </a:ext>
                </a:extLst>
              </a:tr>
              <a:tr h="190500">
                <a:tc>
                  <a:txBody>
                    <a:bodyPr/>
                    <a:lstStyle/>
                    <a:p>
                      <a:r>
                        <a:rPr lang="en-US" sz="1100" dirty="0">
                          <a:latin typeface="+mj-lt"/>
                          <a:hlinkClick r:id="rId10"/>
                        </a:rPr>
                        <a:t>559443</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10"/>
                        </a:rPr>
                        <a:t>ttcn2java JSON encoder/decoder built-in functions </a:t>
                      </a:r>
                      <a:endParaRPr lang="en-US" sz="1100" dirty="0">
                        <a:latin typeface="+mj-lt"/>
                      </a:endParaRPr>
                    </a:p>
                  </a:txBody>
                  <a:tcPr anchor="ctr"/>
                </a:tc>
                <a:tc>
                  <a:txBody>
                    <a:bodyPr/>
                    <a:lstStyle/>
                    <a:p>
                      <a:r>
                        <a:rPr lang="en-US" sz="1100" dirty="0">
                          <a:latin typeface="+mj-lt"/>
                        </a:rPr>
                        <a:t>2020-01-23 </a:t>
                      </a:r>
                    </a:p>
                  </a:txBody>
                  <a:tcPr anchor="ctr"/>
                </a:tc>
                <a:extLst>
                  <a:ext uri="{0D108BD9-81ED-4DB2-BD59-A6C34878D82A}">
                    <a16:rowId xmlns:a16="http://schemas.microsoft.com/office/drawing/2014/main" val="3489650582"/>
                  </a:ext>
                </a:extLst>
              </a:tr>
              <a:tr h="190500">
                <a:tc>
                  <a:txBody>
                    <a:bodyPr/>
                    <a:lstStyle/>
                    <a:p>
                      <a:r>
                        <a:rPr lang="en-US" sz="1100" dirty="0">
                          <a:latin typeface="+mj-lt"/>
                          <a:hlinkClick r:id="rId11"/>
                        </a:rPr>
                        <a:t>559408</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jeno.balasko@ericsson.com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r>
                        <a:rPr lang="en-US" sz="1100" dirty="0">
                          <a:latin typeface="+mj-lt"/>
                        </a:rPr>
                        <a:t>INVALID </a:t>
                      </a:r>
                    </a:p>
                  </a:txBody>
                  <a:tcPr anchor="ctr"/>
                </a:tc>
                <a:tc>
                  <a:txBody>
                    <a:bodyPr/>
                    <a:lstStyle/>
                    <a:p>
                      <a:r>
                        <a:rPr lang="en-US" sz="1100" dirty="0">
                          <a:latin typeface="+mj-lt"/>
                          <a:hlinkClick r:id="rId11"/>
                        </a:rPr>
                        <a:t>ttcn2java: version extension handling error, java code is not generated </a:t>
                      </a:r>
                      <a:endParaRPr lang="en-US" sz="1100" dirty="0">
                        <a:latin typeface="+mj-lt"/>
                      </a:endParaRPr>
                    </a:p>
                  </a:txBody>
                  <a:tcPr anchor="ctr"/>
                </a:tc>
                <a:tc>
                  <a:txBody>
                    <a:bodyPr/>
                    <a:lstStyle/>
                    <a:p>
                      <a:r>
                        <a:rPr lang="en-US" sz="1100" dirty="0">
                          <a:latin typeface="+mj-lt"/>
                        </a:rPr>
                        <a:t>2020-01-23 </a:t>
                      </a:r>
                    </a:p>
                  </a:txBody>
                  <a:tcPr anchor="ctr"/>
                </a:tc>
                <a:extLst>
                  <a:ext uri="{0D108BD9-81ED-4DB2-BD59-A6C34878D82A}">
                    <a16:rowId xmlns:a16="http://schemas.microsoft.com/office/drawing/2014/main" val="3679729801"/>
                  </a:ext>
                </a:extLst>
              </a:tr>
              <a:tr h="190500">
                <a:tc>
                  <a:txBody>
                    <a:bodyPr/>
                    <a:lstStyle/>
                    <a:p>
                      <a:r>
                        <a:rPr lang="en-US" sz="1100" dirty="0">
                          <a:latin typeface="+mj-lt"/>
                          <a:hlinkClick r:id="rId12"/>
                        </a:rPr>
                        <a:t>559580</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alovassy@gmail.com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12"/>
                        </a:rPr>
                        <a:t>ttcn2java: Wrong generated code: JSON cannot be resolved to a variable </a:t>
                      </a:r>
                      <a:endParaRPr lang="en-US" sz="1100" dirty="0">
                        <a:latin typeface="+mj-lt"/>
                      </a:endParaRPr>
                    </a:p>
                  </a:txBody>
                  <a:tcPr anchor="ctr"/>
                </a:tc>
                <a:tc>
                  <a:txBody>
                    <a:bodyPr/>
                    <a:lstStyle/>
                    <a:p>
                      <a:r>
                        <a:rPr lang="en-US" sz="1100">
                          <a:latin typeface="+mj-lt"/>
                        </a:rPr>
                        <a:t>2020-01-27 </a:t>
                      </a:r>
                    </a:p>
                  </a:txBody>
                  <a:tcPr anchor="ctr"/>
                </a:tc>
                <a:extLst>
                  <a:ext uri="{0D108BD9-81ED-4DB2-BD59-A6C34878D82A}">
                    <a16:rowId xmlns:a16="http://schemas.microsoft.com/office/drawing/2014/main" val="1807734311"/>
                  </a:ext>
                </a:extLst>
              </a:tr>
              <a:tr h="190500">
                <a:tc>
                  <a:txBody>
                    <a:bodyPr/>
                    <a:lstStyle/>
                    <a:p>
                      <a:r>
                        <a:rPr lang="en-US" sz="1100" dirty="0">
                          <a:latin typeface="+mj-lt"/>
                          <a:hlinkClick r:id="rId13"/>
                        </a:rPr>
                        <a:t>559441</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arpad.lovassy@semcon.com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13"/>
                        </a:rPr>
                        <a:t>new feature: ttcn2java JSON encoder/decoder for </a:t>
                      </a:r>
                      <a:r>
                        <a:rPr lang="en-US" sz="1100" dirty="0" err="1">
                          <a:latin typeface="+mj-lt"/>
                          <a:hlinkClick r:id="rId13"/>
                        </a:rPr>
                        <a:t>recordof</a:t>
                      </a:r>
                      <a:r>
                        <a:rPr lang="en-US" sz="1100" dirty="0">
                          <a:latin typeface="+mj-lt"/>
                          <a:hlinkClick r:id="rId13"/>
                        </a:rPr>
                        <a:t> </a:t>
                      </a:r>
                      <a:endParaRPr lang="en-US" sz="1100" dirty="0">
                        <a:latin typeface="+mj-lt"/>
                      </a:endParaRPr>
                    </a:p>
                  </a:txBody>
                  <a:tcPr anchor="ctr"/>
                </a:tc>
                <a:tc>
                  <a:txBody>
                    <a:bodyPr/>
                    <a:lstStyle/>
                    <a:p>
                      <a:r>
                        <a:rPr lang="en-US" sz="1100">
                          <a:latin typeface="+mj-lt"/>
                        </a:rPr>
                        <a:t>2020-01-28 </a:t>
                      </a:r>
                    </a:p>
                  </a:txBody>
                  <a:tcPr anchor="ctr"/>
                </a:tc>
                <a:extLst>
                  <a:ext uri="{0D108BD9-81ED-4DB2-BD59-A6C34878D82A}">
                    <a16:rowId xmlns:a16="http://schemas.microsoft.com/office/drawing/2014/main" val="1907601887"/>
                  </a:ext>
                </a:extLst>
              </a:tr>
              <a:tr h="190500">
                <a:tc>
                  <a:txBody>
                    <a:bodyPr/>
                    <a:lstStyle/>
                    <a:p>
                      <a:r>
                        <a:rPr lang="en-US" sz="1100" dirty="0">
                          <a:latin typeface="+mj-lt"/>
                          <a:hlinkClick r:id="rId14"/>
                        </a:rPr>
                        <a:t>559442</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arpad.lovassy@semcon.com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14"/>
                        </a:rPr>
                        <a:t>new feature: ttcn2java JSON encoder/decoder for record </a:t>
                      </a:r>
                      <a:endParaRPr lang="en-US" sz="1100" dirty="0">
                        <a:latin typeface="+mj-lt"/>
                      </a:endParaRPr>
                    </a:p>
                  </a:txBody>
                  <a:tcPr anchor="ctr"/>
                </a:tc>
                <a:tc>
                  <a:txBody>
                    <a:bodyPr/>
                    <a:lstStyle/>
                    <a:p>
                      <a:r>
                        <a:rPr lang="en-US" sz="1100">
                          <a:latin typeface="+mj-lt"/>
                        </a:rPr>
                        <a:t>2020-01-28 </a:t>
                      </a:r>
                    </a:p>
                  </a:txBody>
                  <a:tcPr anchor="ctr"/>
                </a:tc>
                <a:extLst>
                  <a:ext uri="{0D108BD9-81ED-4DB2-BD59-A6C34878D82A}">
                    <a16:rowId xmlns:a16="http://schemas.microsoft.com/office/drawing/2014/main" val="1492841085"/>
                  </a:ext>
                </a:extLst>
              </a:tr>
              <a:tr h="190500">
                <a:tc>
                  <a:txBody>
                    <a:bodyPr/>
                    <a:lstStyle/>
                    <a:p>
                      <a:r>
                        <a:rPr lang="en-US" sz="1100" dirty="0">
                          <a:latin typeface="+mj-lt"/>
                          <a:hlinkClick r:id="rId15"/>
                        </a:rPr>
                        <a:t>559630</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arpad.lovassy@semcon.com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15"/>
                        </a:rPr>
                        <a:t>bugfix: </a:t>
                      </a:r>
                      <a:r>
                        <a:rPr lang="en-US" sz="1100" dirty="0" err="1">
                          <a:latin typeface="+mj-lt"/>
                          <a:hlinkClick r:id="rId15"/>
                        </a:rPr>
                        <a:t>TitanOctetString.JSON_encode</a:t>
                      </a:r>
                      <a:r>
                        <a:rPr lang="en-US" sz="1100" dirty="0">
                          <a:latin typeface="+mj-lt"/>
                          <a:hlinkClick r:id="rId15"/>
                        </a:rPr>
                        <a:t>() returns wrong encoded value </a:t>
                      </a:r>
                      <a:endParaRPr lang="en-US" sz="1100" dirty="0">
                        <a:latin typeface="+mj-lt"/>
                      </a:endParaRPr>
                    </a:p>
                  </a:txBody>
                  <a:tcPr anchor="ctr"/>
                </a:tc>
                <a:tc>
                  <a:txBody>
                    <a:bodyPr/>
                    <a:lstStyle/>
                    <a:p>
                      <a:r>
                        <a:rPr lang="en-US" sz="1100">
                          <a:latin typeface="+mj-lt"/>
                        </a:rPr>
                        <a:t>2020-01-28 </a:t>
                      </a:r>
                    </a:p>
                  </a:txBody>
                  <a:tcPr anchor="ctr"/>
                </a:tc>
                <a:extLst>
                  <a:ext uri="{0D108BD9-81ED-4DB2-BD59-A6C34878D82A}">
                    <a16:rowId xmlns:a16="http://schemas.microsoft.com/office/drawing/2014/main" val="2902938473"/>
                  </a:ext>
                </a:extLst>
              </a:tr>
              <a:tr h="190500">
                <a:tc>
                  <a:txBody>
                    <a:bodyPr/>
                    <a:lstStyle/>
                    <a:p>
                      <a:endParaRPr lang="en-US" sz="1100" dirty="0">
                        <a:latin typeface="+mj-lt"/>
                      </a:endParaRPr>
                    </a:p>
                  </a:txBody>
                  <a:tcPr anchor="ctr"/>
                </a:tc>
                <a:tc>
                  <a:txBody>
                    <a:bodyPr/>
                    <a:lstStyle/>
                    <a:p>
                      <a:endParaRPr lang="en-US" sz="1100">
                        <a:latin typeface="+mj-lt"/>
                      </a:endParaRPr>
                    </a:p>
                  </a:txBody>
                  <a:tcPr anchor="ctr"/>
                </a:tc>
                <a:tc>
                  <a:txBody>
                    <a:bodyPr/>
                    <a:lstStyle/>
                    <a:p>
                      <a:endParaRPr lang="en-US" sz="1100">
                        <a:latin typeface="+mj-lt"/>
                      </a:endParaRPr>
                    </a:p>
                  </a:txBody>
                  <a:tcPr anchor="ctr"/>
                </a:tc>
                <a:tc>
                  <a:txBody>
                    <a:bodyPr/>
                    <a:lstStyle/>
                    <a:p>
                      <a:endParaRPr lang="en-US" sz="1100">
                        <a:latin typeface="+mj-lt"/>
                      </a:endParaRPr>
                    </a:p>
                  </a:txBody>
                  <a:tcPr anchor="ctr"/>
                </a:tc>
                <a:tc>
                  <a:txBody>
                    <a:bodyPr/>
                    <a:lstStyle/>
                    <a:p>
                      <a:endParaRPr lang="en-US" sz="1100">
                        <a:latin typeface="+mj-lt"/>
                      </a:endParaRPr>
                    </a:p>
                  </a:txBody>
                  <a:tcPr anchor="ctr"/>
                </a:tc>
                <a:tc>
                  <a:txBody>
                    <a:bodyPr/>
                    <a:lstStyle/>
                    <a:p>
                      <a:endParaRPr lang="en-US" sz="1100">
                        <a:latin typeface="+mj-lt"/>
                      </a:endParaRPr>
                    </a:p>
                  </a:txBody>
                  <a:tcPr anchor="ctr"/>
                </a:tc>
                <a:tc>
                  <a:txBody>
                    <a:bodyPr/>
                    <a:lstStyle/>
                    <a:p>
                      <a:endParaRPr lang="en-US" sz="1100">
                        <a:latin typeface="+mj-lt"/>
                      </a:endParaRPr>
                    </a:p>
                  </a:txBody>
                  <a:tcPr anchor="ctr"/>
                </a:tc>
                <a:tc>
                  <a:txBody>
                    <a:bodyPr/>
                    <a:lstStyle/>
                    <a:p>
                      <a:endParaRPr lang="en-US" sz="1100" dirty="0">
                        <a:latin typeface="+mj-lt"/>
                      </a:endParaRPr>
                    </a:p>
                  </a:txBody>
                  <a:tcPr anchor="ctr"/>
                </a:tc>
                <a:extLst>
                  <a:ext uri="{0D108BD9-81ED-4DB2-BD59-A6C34878D82A}">
                    <a16:rowId xmlns:a16="http://schemas.microsoft.com/office/drawing/2014/main" val="1307861142"/>
                  </a:ext>
                </a:extLst>
              </a:tr>
            </a:tbl>
          </a:graphicData>
        </a:graphic>
      </p:graphicFrame>
    </p:spTree>
    <p:custDataLst>
      <p:custData r:id="rId1"/>
      <p:custData r:id="rId2"/>
    </p:custDataLst>
    <p:extLst>
      <p:ext uri="{BB962C8B-B14F-4D97-AF65-F5344CB8AC3E}">
        <p14:creationId xmlns:p14="http://schemas.microsoft.com/office/powerpoint/2010/main" val="9843614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Bugzilla February</a:t>
            </a:r>
          </a:p>
        </p:txBody>
      </p:sp>
      <p:graphicFrame>
        <p:nvGraphicFramePr>
          <p:cNvPr id="6" name="Content Placeholder 5">
            <a:extLst>
              <a:ext uri="{FF2B5EF4-FFF2-40B4-BE49-F238E27FC236}">
                <a16:creationId xmlns:a16="http://schemas.microsoft.com/office/drawing/2014/main" id="{50786F82-727F-4D99-8552-CC6A96876D43}"/>
              </a:ext>
            </a:extLst>
          </p:cNvPr>
          <p:cNvGraphicFramePr>
            <a:graphicFrameLocks/>
          </p:cNvGraphicFramePr>
          <p:nvPr>
            <p:extLst>
              <p:ext uri="{D42A27DB-BD31-4B8C-83A1-F6EECF244321}">
                <p14:modId xmlns:p14="http://schemas.microsoft.com/office/powerpoint/2010/main" val="1226821237"/>
              </p:ext>
            </p:extLst>
          </p:nvPr>
        </p:nvGraphicFramePr>
        <p:xfrm>
          <a:off x="479425" y="1844675"/>
          <a:ext cx="11318875" cy="2598420"/>
        </p:xfrm>
        <a:graphic>
          <a:graphicData uri="http://schemas.openxmlformats.org/drawingml/2006/table">
            <a:tbl>
              <a:tblPr>
                <a:tableStyleId>{5C22544A-7EE6-4342-B048-85BDC9FD1C3A}</a:tableStyleId>
              </a:tblPr>
              <a:tblGrid>
                <a:gridCol w="696868">
                  <a:extLst>
                    <a:ext uri="{9D8B030D-6E8A-4147-A177-3AD203B41FA5}">
                      <a16:colId xmlns:a16="http://schemas.microsoft.com/office/drawing/2014/main" val="3137699810"/>
                    </a:ext>
                  </a:extLst>
                </a:gridCol>
                <a:gridCol w="654341">
                  <a:extLst>
                    <a:ext uri="{9D8B030D-6E8A-4147-A177-3AD203B41FA5}">
                      <a16:colId xmlns:a16="http://schemas.microsoft.com/office/drawing/2014/main" val="2323503464"/>
                    </a:ext>
                  </a:extLst>
                </a:gridCol>
                <a:gridCol w="694452">
                  <a:extLst>
                    <a:ext uri="{9D8B030D-6E8A-4147-A177-3AD203B41FA5}">
                      <a16:colId xmlns:a16="http://schemas.microsoft.com/office/drawing/2014/main" val="3081272601"/>
                    </a:ext>
                  </a:extLst>
                </a:gridCol>
                <a:gridCol w="2125595">
                  <a:extLst>
                    <a:ext uri="{9D8B030D-6E8A-4147-A177-3AD203B41FA5}">
                      <a16:colId xmlns:a16="http://schemas.microsoft.com/office/drawing/2014/main" val="507516964"/>
                    </a:ext>
                  </a:extLst>
                </a:gridCol>
                <a:gridCol w="745274">
                  <a:extLst>
                    <a:ext uri="{9D8B030D-6E8A-4147-A177-3AD203B41FA5}">
                      <a16:colId xmlns:a16="http://schemas.microsoft.com/office/drawing/2014/main" val="1755857555"/>
                    </a:ext>
                  </a:extLst>
                </a:gridCol>
                <a:gridCol w="805343">
                  <a:extLst>
                    <a:ext uri="{9D8B030D-6E8A-4147-A177-3AD203B41FA5}">
                      <a16:colId xmlns:a16="http://schemas.microsoft.com/office/drawing/2014/main" val="1164509255"/>
                    </a:ext>
                  </a:extLst>
                </a:gridCol>
                <a:gridCol w="4054507">
                  <a:extLst>
                    <a:ext uri="{9D8B030D-6E8A-4147-A177-3AD203B41FA5}">
                      <a16:colId xmlns:a16="http://schemas.microsoft.com/office/drawing/2014/main" val="1468545229"/>
                    </a:ext>
                  </a:extLst>
                </a:gridCol>
                <a:gridCol w="1542495">
                  <a:extLst>
                    <a:ext uri="{9D8B030D-6E8A-4147-A177-3AD203B41FA5}">
                      <a16:colId xmlns:a16="http://schemas.microsoft.com/office/drawing/2014/main" val="564428710"/>
                    </a:ext>
                  </a:extLst>
                </a:gridCol>
              </a:tblGrid>
              <a:tr h="190500">
                <a:tc>
                  <a:txBody>
                    <a:bodyPr/>
                    <a:lstStyle/>
                    <a:p>
                      <a:pPr algn="l" fontAlgn="b"/>
                      <a:r>
                        <a:rPr lang="en-US" sz="1100" u="none" strike="noStrike">
                          <a:effectLst/>
                          <a:latin typeface="+mj-lt"/>
                        </a:rPr>
                        <a:t>ID</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dirty="0">
                          <a:effectLst/>
                          <a:latin typeface="+mj-lt"/>
                        </a:rPr>
                        <a:t>Product</a:t>
                      </a:r>
                      <a:endParaRPr lang="en-US" sz="1100" b="0" i="0" u="none" strike="noStrike" dirty="0">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Comp</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Assignee</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Status</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Resolution</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Summary</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Changed</a:t>
                      </a:r>
                      <a:endParaRPr lang="en-US" sz="1100" b="0" i="0" u="none" strike="noStrike">
                        <a:solidFill>
                          <a:srgbClr val="000000"/>
                        </a:solidFill>
                        <a:effectLst/>
                        <a:latin typeface="+mj-lt"/>
                      </a:endParaRPr>
                    </a:p>
                  </a:txBody>
                  <a:tcPr marL="9525" marR="9525" marT="9525" marB="0" anchor="b"/>
                </a:tc>
                <a:extLst>
                  <a:ext uri="{0D108BD9-81ED-4DB2-BD59-A6C34878D82A}">
                    <a16:rowId xmlns:a16="http://schemas.microsoft.com/office/drawing/2014/main" val="2765020102"/>
                  </a:ext>
                </a:extLst>
              </a:tr>
              <a:tr h="190500">
                <a:tc>
                  <a:txBody>
                    <a:bodyPr/>
                    <a:lstStyle/>
                    <a:p>
                      <a:r>
                        <a:rPr lang="en-US" sz="1100" dirty="0">
                          <a:latin typeface="+mj-lt"/>
                          <a:hlinkClick r:id="rId4"/>
                        </a:rPr>
                        <a:t>559439</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4"/>
                        </a:rPr>
                        <a:t>ttcn2java JSON encoder/decoder for </a:t>
                      </a:r>
                      <a:r>
                        <a:rPr lang="en-US" sz="1100" dirty="0" err="1">
                          <a:latin typeface="+mj-lt"/>
                          <a:hlinkClick r:id="rId4"/>
                        </a:rPr>
                        <a:t>enum</a:t>
                      </a:r>
                      <a:r>
                        <a:rPr lang="en-US" sz="1100" dirty="0">
                          <a:latin typeface="+mj-lt"/>
                          <a:hlinkClick r:id="rId4"/>
                        </a:rPr>
                        <a:t> </a:t>
                      </a:r>
                      <a:endParaRPr lang="en-US" sz="1100" dirty="0">
                        <a:latin typeface="+mj-lt"/>
                      </a:endParaRPr>
                    </a:p>
                  </a:txBody>
                  <a:tcPr anchor="ctr"/>
                </a:tc>
                <a:tc>
                  <a:txBody>
                    <a:bodyPr/>
                    <a:lstStyle/>
                    <a:p>
                      <a:r>
                        <a:rPr lang="en-US" sz="1100" dirty="0">
                          <a:latin typeface="+mj-lt"/>
                        </a:rPr>
                        <a:t>2020-02-04 </a:t>
                      </a:r>
                    </a:p>
                  </a:txBody>
                  <a:tcPr anchor="ctr"/>
                </a:tc>
                <a:extLst>
                  <a:ext uri="{0D108BD9-81ED-4DB2-BD59-A6C34878D82A}">
                    <a16:rowId xmlns:a16="http://schemas.microsoft.com/office/drawing/2014/main" val="165541361"/>
                  </a:ext>
                </a:extLst>
              </a:tr>
              <a:tr h="190500">
                <a:tc>
                  <a:txBody>
                    <a:bodyPr/>
                    <a:lstStyle/>
                    <a:p>
                      <a:r>
                        <a:rPr lang="en-US" sz="1100" dirty="0">
                          <a:latin typeface="+mj-lt"/>
                          <a:hlinkClick r:id="rId5"/>
                        </a:rPr>
                        <a:t>559789</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jeno.balasko@ericsson.com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5"/>
                        </a:rPr>
                        <a:t>ttcn2java Wrong generated code if in ASN1 </a:t>
                      </a:r>
                      <a:r>
                        <a:rPr lang="en-US" sz="1100" dirty="0" err="1">
                          <a:latin typeface="+mj-lt"/>
                          <a:hlinkClick r:id="rId5"/>
                        </a:rPr>
                        <a:t>hexadec</a:t>
                      </a:r>
                      <a:r>
                        <a:rPr lang="en-US" sz="1100" dirty="0">
                          <a:latin typeface="+mj-lt"/>
                          <a:hlinkClick r:id="rId5"/>
                        </a:rPr>
                        <a:t> value assigned to var with type of ANY </a:t>
                      </a:r>
                      <a:endParaRPr lang="en-US" sz="1100" dirty="0">
                        <a:latin typeface="+mj-lt"/>
                      </a:endParaRPr>
                    </a:p>
                  </a:txBody>
                  <a:tcPr anchor="ctr"/>
                </a:tc>
                <a:tc>
                  <a:txBody>
                    <a:bodyPr/>
                    <a:lstStyle/>
                    <a:p>
                      <a:r>
                        <a:rPr lang="en-US" sz="1100" dirty="0">
                          <a:latin typeface="+mj-lt"/>
                        </a:rPr>
                        <a:t>2020-02-06 </a:t>
                      </a:r>
                    </a:p>
                  </a:txBody>
                  <a:tcPr anchor="ctr"/>
                </a:tc>
                <a:extLst>
                  <a:ext uri="{0D108BD9-81ED-4DB2-BD59-A6C34878D82A}">
                    <a16:rowId xmlns:a16="http://schemas.microsoft.com/office/drawing/2014/main" val="3453665403"/>
                  </a:ext>
                </a:extLst>
              </a:tr>
              <a:tr h="190500">
                <a:tc>
                  <a:txBody>
                    <a:bodyPr/>
                    <a:lstStyle/>
                    <a:p>
                      <a:r>
                        <a:rPr lang="en-US" sz="1100" dirty="0">
                          <a:latin typeface="+mj-lt"/>
                          <a:hlinkClick r:id="rId6"/>
                        </a:rPr>
                        <a:t>559978</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Core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6"/>
                        </a:rPr>
                        <a:t>potential coding issues to be checked with unnamed temporal objects </a:t>
                      </a:r>
                      <a:endParaRPr lang="en-US" sz="1100" dirty="0">
                        <a:latin typeface="+mj-lt"/>
                      </a:endParaRPr>
                    </a:p>
                  </a:txBody>
                  <a:tcPr anchor="ctr"/>
                </a:tc>
                <a:tc>
                  <a:txBody>
                    <a:bodyPr/>
                    <a:lstStyle/>
                    <a:p>
                      <a:r>
                        <a:rPr lang="en-US" sz="1100" dirty="0">
                          <a:latin typeface="+mj-lt"/>
                        </a:rPr>
                        <a:t>2020-02-11 </a:t>
                      </a:r>
                    </a:p>
                  </a:txBody>
                  <a:tcPr anchor="ctr"/>
                </a:tc>
                <a:extLst>
                  <a:ext uri="{0D108BD9-81ED-4DB2-BD59-A6C34878D82A}">
                    <a16:rowId xmlns:a16="http://schemas.microsoft.com/office/drawing/2014/main" val="946798227"/>
                  </a:ext>
                </a:extLst>
              </a:tr>
              <a:tr h="190500">
                <a:tc>
                  <a:txBody>
                    <a:bodyPr/>
                    <a:lstStyle/>
                    <a:p>
                      <a:r>
                        <a:rPr lang="en-US" sz="1100" dirty="0">
                          <a:latin typeface="+mj-lt"/>
                          <a:hlinkClick r:id="rId7"/>
                        </a:rPr>
                        <a:t>559652</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arpad.lovassy@semcon.com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7"/>
                        </a:rPr>
                        <a:t>False semantic error for </a:t>
                      </a:r>
                      <a:r>
                        <a:rPr lang="en-US" sz="1100" dirty="0" err="1">
                          <a:latin typeface="+mj-lt"/>
                          <a:hlinkClick r:id="rId7"/>
                        </a:rPr>
                        <a:t>encvalue</a:t>
                      </a:r>
                      <a:r>
                        <a:rPr lang="en-US" sz="1100" dirty="0">
                          <a:latin typeface="+mj-lt"/>
                          <a:hlinkClick r:id="rId7"/>
                        </a:rPr>
                        <a:t>() of value of </a:t>
                      </a:r>
                      <a:r>
                        <a:rPr lang="en-US" sz="1100" dirty="0" err="1">
                          <a:latin typeface="+mj-lt"/>
                          <a:hlinkClick r:id="rId7"/>
                        </a:rPr>
                        <a:t>anytype</a:t>
                      </a:r>
                      <a:r>
                        <a:rPr lang="en-US" sz="1100" dirty="0">
                          <a:latin typeface="+mj-lt"/>
                          <a:hlinkClick r:id="rId7"/>
                        </a:rPr>
                        <a:t> </a:t>
                      </a:r>
                      <a:endParaRPr lang="en-US" sz="1100" dirty="0">
                        <a:latin typeface="+mj-lt"/>
                      </a:endParaRPr>
                    </a:p>
                  </a:txBody>
                  <a:tcPr anchor="ctr"/>
                </a:tc>
                <a:tc>
                  <a:txBody>
                    <a:bodyPr/>
                    <a:lstStyle/>
                    <a:p>
                      <a:r>
                        <a:rPr lang="en-US" sz="1100" dirty="0">
                          <a:latin typeface="+mj-lt"/>
                        </a:rPr>
                        <a:t>2020-02-11 </a:t>
                      </a:r>
                    </a:p>
                  </a:txBody>
                  <a:tcPr anchor="ctr"/>
                </a:tc>
                <a:extLst>
                  <a:ext uri="{0D108BD9-81ED-4DB2-BD59-A6C34878D82A}">
                    <a16:rowId xmlns:a16="http://schemas.microsoft.com/office/drawing/2014/main" val="2156210581"/>
                  </a:ext>
                </a:extLst>
              </a:tr>
              <a:tr h="190500">
                <a:tc>
                  <a:txBody>
                    <a:bodyPr/>
                    <a:lstStyle/>
                    <a:p>
                      <a:r>
                        <a:rPr lang="en-US" sz="1100" dirty="0">
                          <a:latin typeface="+mj-lt"/>
                          <a:hlinkClick r:id="rId8"/>
                        </a:rPr>
                        <a:t>559371</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Core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8"/>
                        </a:rPr>
                        <a:t>Faulty code for select union </a:t>
                      </a:r>
                      <a:endParaRPr lang="en-US" sz="1100" dirty="0">
                        <a:latin typeface="+mj-lt"/>
                      </a:endParaRPr>
                    </a:p>
                  </a:txBody>
                  <a:tcPr anchor="ctr"/>
                </a:tc>
                <a:tc>
                  <a:txBody>
                    <a:bodyPr/>
                    <a:lstStyle/>
                    <a:p>
                      <a:r>
                        <a:rPr lang="en-US" sz="1100">
                          <a:latin typeface="+mj-lt"/>
                        </a:rPr>
                        <a:t>2020-02-21 </a:t>
                      </a:r>
                    </a:p>
                  </a:txBody>
                  <a:tcPr anchor="ctr"/>
                </a:tc>
                <a:extLst>
                  <a:ext uri="{0D108BD9-81ED-4DB2-BD59-A6C34878D82A}">
                    <a16:rowId xmlns:a16="http://schemas.microsoft.com/office/drawing/2014/main" val="1426770758"/>
                  </a:ext>
                </a:extLst>
              </a:tr>
              <a:tr h="190500">
                <a:tc>
                  <a:txBody>
                    <a:bodyPr/>
                    <a:lstStyle/>
                    <a:p>
                      <a:r>
                        <a:rPr lang="en-US" sz="1100" dirty="0">
                          <a:latin typeface="+mj-lt"/>
                          <a:hlinkClick r:id="rId9"/>
                        </a:rPr>
                        <a:t>560347</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Core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9"/>
                        </a:rPr>
                        <a:t>OER: encoding unbound optional field causes error in RT2 </a:t>
                      </a:r>
                      <a:endParaRPr lang="en-US" sz="1100" dirty="0">
                        <a:latin typeface="+mj-lt"/>
                      </a:endParaRPr>
                    </a:p>
                  </a:txBody>
                  <a:tcPr anchor="ctr"/>
                </a:tc>
                <a:tc>
                  <a:txBody>
                    <a:bodyPr/>
                    <a:lstStyle/>
                    <a:p>
                      <a:r>
                        <a:rPr lang="en-US" sz="1100">
                          <a:latin typeface="+mj-lt"/>
                        </a:rPr>
                        <a:t>2020-02-24 </a:t>
                      </a:r>
                    </a:p>
                  </a:txBody>
                  <a:tcPr anchor="ctr"/>
                </a:tc>
                <a:extLst>
                  <a:ext uri="{0D108BD9-81ED-4DB2-BD59-A6C34878D82A}">
                    <a16:rowId xmlns:a16="http://schemas.microsoft.com/office/drawing/2014/main" val="1584491725"/>
                  </a:ext>
                </a:extLst>
              </a:tr>
              <a:tr h="190500">
                <a:tc>
                  <a:txBody>
                    <a:bodyPr/>
                    <a:lstStyle/>
                    <a:p>
                      <a:r>
                        <a:rPr lang="en-US" sz="1100" dirty="0">
                          <a:latin typeface="+mj-lt"/>
                          <a:hlinkClick r:id="rId10"/>
                        </a:rPr>
                        <a:t>560464</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Core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10"/>
                        </a:rPr>
                        <a:t>Memory leak when JSON decoding binary strings </a:t>
                      </a:r>
                      <a:endParaRPr lang="en-US" sz="1100" dirty="0">
                        <a:latin typeface="+mj-lt"/>
                      </a:endParaRPr>
                    </a:p>
                  </a:txBody>
                  <a:tcPr anchor="ctr"/>
                </a:tc>
                <a:tc>
                  <a:txBody>
                    <a:bodyPr/>
                    <a:lstStyle/>
                    <a:p>
                      <a:r>
                        <a:rPr lang="en-US" sz="1100" dirty="0">
                          <a:latin typeface="+mj-lt"/>
                        </a:rPr>
                        <a:t>2020-02-25 </a:t>
                      </a:r>
                    </a:p>
                  </a:txBody>
                  <a:tcPr anchor="ctr"/>
                </a:tc>
                <a:extLst>
                  <a:ext uri="{0D108BD9-81ED-4DB2-BD59-A6C34878D82A}">
                    <a16:rowId xmlns:a16="http://schemas.microsoft.com/office/drawing/2014/main" val="1807734311"/>
                  </a:ext>
                </a:extLst>
              </a:tr>
              <a:tr h="190500">
                <a:tc>
                  <a:txBody>
                    <a:bodyPr/>
                    <a:lstStyle/>
                    <a:p>
                      <a:endParaRPr lang="en-US" sz="1100" dirty="0">
                        <a:latin typeface="+mj-lt"/>
                      </a:endParaRPr>
                    </a:p>
                  </a:txBody>
                  <a:tcPr anchor="ctr"/>
                </a:tc>
                <a:tc>
                  <a:txBody>
                    <a:bodyPr/>
                    <a:lstStyle/>
                    <a:p>
                      <a:endParaRPr lang="en-US" sz="1100">
                        <a:latin typeface="+mj-lt"/>
                      </a:endParaRPr>
                    </a:p>
                  </a:txBody>
                  <a:tcPr/>
                </a:tc>
                <a:tc>
                  <a:txBody>
                    <a:bodyPr/>
                    <a:lstStyle/>
                    <a:p>
                      <a:endParaRPr lang="en-US" sz="1100">
                        <a:latin typeface="+mj-lt"/>
                      </a:endParaRPr>
                    </a:p>
                  </a:txBody>
                  <a:tcPr/>
                </a:tc>
                <a:tc>
                  <a:txBody>
                    <a:bodyPr/>
                    <a:lstStyle/>
                    <a:p>
                      <a:endParaRPr lang="en-US" sz="1100">
                        <a:latin typeface="+mj-lt"/>
                      </a:endParaRPr>
                    </a:p>
                  </a:txBody>
                  <a:tcPr/>
                </a:tc>
                <a:tc>
                  <a:txBody>
                    <a:bodyPr/>
                    <a:lstStyle/>
                    <a:p>
                      <a:endParaRPr lang="en-US" sz="1100">
                        <a:latin typeface="+mj-lt"/>
                      </a:endParaRPr>
                    </a:p>
                  </a:txBody>
                  <a:tcPr/>
                </a:tc>
                <a:tc>
                  <a:txBody>
                    <a:bodyPr/>
                    <a:lstStyle/>
                    <a:p>
                      <a:endParaRPr lang="en-US" sz="1100">
                        <a:latin typeface="+mj-lt"/>
                      </a:endParaRPr>
                    </a:p>
                  </a:txBody>
                  <a:tcPr/>
                </a:tc>
                <a:tc>
                  <a:txBody>
                    <a:bodyPr/>
                    <a:lstStyle/>
                    <a:p>
                      <a:endParaRPr lang="en-US" sz="1100">
                        <a:latin typeface="+mj-lt"/>
                      </a:endParaRPr>
                    </a:p>
                  </a:txBody>
                  <a:tcPr/>
                </a:tc>
                <a:tc>
                  <a:txBody>
                    <a:bodyPr/>
                    <a:lstStyle/>
                    <a:p>
                      <a:endParaRPr lang="en-US" sz="1100" dirty="0">
                        <a:latin typeface="+mj-lt"/>
                      </a:endParaRPr>
                    </a:p>
                  </a:txBody>
                  <a:tcPr/>
                </a:tc>
                <a:extLst>
                  <a:ext uri="{0D108BD9-81ED-4DB2-BD59-A6C34878D82A}">
                    <a16:rowId xmlns:a16="http://schemas.microsoft.com/office/drawing/2014/main" val="3312405095"/>
                  </a:ext>
                </a:extLst>
              </a:tr>
            </a:tbl>
          </a:graphicData>
        </a:graphic>
      </p:graphicFrame>
    </p:spTree>
    <p:custDataLst>
      <p:custData r:id="rId1"/>
      <p:custData r:id="rId2"/>
    </p:custDataLst>
    <p:extLst>
      <p:ext uri="{BB962C8B-B14F-4D97-AF65-F5344CB8AC3E}">
        <p14:creationId xmlns:p14="http://schemas.microsoft.com/office/powerpoint/2010/main" val="693590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Bugzilla March</a:t>
            </a:r>
          </a:p>
        </p:txBody>
      </p:sp>
      <p:graphicFrame>
        <p:nvGraphicFramePr>
          <p:cNvPr id="6" name="Content Placeholder 5">
            <a:extLst>
              <a:ext uri="{FF2B5EF4-FFF2-40B4-BE49-F238E27FC236}">
                <a16:creationId xmlns:a16="http://schemas.microsoft.com/office/drawing/2014/main" id="{50786F82-727F-4D99-8552-CC6A96876D43}"/>
              </a:ext>
            </a:extLst>
          </p:cNvPr>
          <p:cNvGraphicFramePr>
            <a:graphicFrameLocks/>
          </p:cNvGraphicFramePr>
          <p:nvPr>
            <p:extLst>
              <p:ext uri="{D42A27DB-BD31-4B8C-83A1-F6EECF244321}">
                <p14:modId xmlns:p14="http://schemas.microsoft.com/office/powerpoint/2010/main" val="4281399192"/>
              </p:ext>
            </p:extLst>
          </p:nvPr>
        </p:nvGraphicFramePr>
        <p:xfrm>
          <a:off x="479425" y="1833609"/>
          <a:ext cx="11318875" cy="1988820"/>
        </p:xfrm>
        <a:graphic>
          <a:graphicData uri="http://schemas.openxmlformats.org/drawingml/2006/table">
            <a:tbl>
              <a:tblPr>
                <a:tableStyleId>{5C22544A-7EE6-4342-B048-85BDC9FD1C3A}</a:tableStyleId>
              </a:tblPr>
              <a:tblGrid>
                <a:gridCol w="705257">
                  <a:extLst>
                    <a:ext uri="{9D8B030D-6E8A-4147-A177-3AD203B41FA5}">
                      <a16:colId xmlns:a16="http://schemas.microsoft.com/office/drawing/2014/main" val="3137699810"/>
                    </a:ext>
                  </a:extLst>
                </a:gridCol>
                <a:gridCol w="645952">
                  <a:extLst>
                    <a:ext uri="{9D8B030D-6E8A-4147-A177-3AD203B41FA5}">
                      <a16:colId xmlns:a16="http://schemas.microsoft.com/office/drawing/2014/main" val="2323503464"/>
                    </a:ext>
                  </a:extLst>
                </a:gridCol>
                <a:gridCol w="713064">
                  <a:extLst>
                    <a:ext uri="{9D8B030D-6E8A-4147-A177-3AD203B41FA5}">
                      <a16:colId xmlns:a16="http://schemas.microsoft.com/office/drawing/2014/main" val="3081272601"/>
                    </a:ext>
                  </a:extLst>
                </a:gridCol>
                <a:gridCol w="2106983">
                  <a:extLst>
                    <a:ext uri="{9D8B030D-6E8A-4147-A177-3AD203B41FA5}">
                      <a16:colId xmlns:a16="http://schemas.microsoft.com/office/drawing/2014/main" val="507516964"/>
                    </a:ext>
                  </a:extLst>
                </a:gridCol>
                <a:gridCol w="728496">
                  <a:extLst>
                    <a:ext uri="{9D8B030D-6E8A-4147-A177-3AD203B41FA5}">
                      <a16:colId xmlns:a16="http://schemas.microsoft.com/office/drawing/2014/main" val="1755857555"/>
                    </a:ext>
                  </a:extLst>
                </a:gridCol>
                <a:gridCol w="805343">
                  <a:extLst>
                    <a:ext uri="{9D8B030D-6E8A-4147-A177-3AD203B41FA5}">
                      <a16:colId xmlns:a16="http://schemas.microsoft.com/office/drawing/2014/main" val="1164509255"/>
                    </a:ext>
                  </a:extLst>
                </a:gridCol>
                <a:gridCol w="4071285">
                  <a:extLst>
                    <a:ext uri="{9D8B030D-6E8A-4147-A177-3AD203B41FA5}">
                      <a16:colId xmlns:a16="http://schemas.microsoft.com/office/drawing/2014/main" val="1468545229"/>
                    </a:ext>
                  </a:extLst>
                </a:gridCol>
                <a:gridCol w="1542495">
                  <a:extLst>
                    <a:ext uri="{9D8B030D-6E8A-4147-A177-3AD203B41FA5}">
                      <a16:colId xmlns:a16="http://schemas.microsoft.com/office/drawing/2014/main" val="564428710"/>
                    </a:ext>
                  </a:extLst>
                </a:gridCol>
              </a:tblGrid>
              <a:tr h="190500">
                <a:tc>
                  <a:txBody>
                    <a:bodyPr/>
                    <a:lstStyle/>
                    <a:p>
                      <a:pPr algn="l" fontAlgn="b"/>
                      <a:r>
                        <a:rPr lang="en-US" sz="1100" u="none" strike="noStrike">
                          <a:effectLst/>
                          <a:latin typeface="+mj-lt"/>
                        </a:rPr>
                        <a:t>ID</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dirty="0">
                          <a:effectLst/>
                          <a:latin typeface="+mj-lt"/>
                        </a:rPr>
                        <a:t>Product</a:t>
                      </a:r>
                      <a:endParaRPr lang="en-US" sz="1100" b="0" i="0" u="none" strike="noStrike" dirty="0">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Comp</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dirty="0">
                          <a:effectLst/>
                          <a:latin typeface="+mj-lt"/>
                        </a:rPr>
                        <a:t>Assignee</a:t>
                      </a:r>
                      <a:endParaRPr lang="en-US" sz="1100" b="0" i="0" u="none" strike="noStrike" dirty="0">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Status</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Resolution</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Summary</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Changed</a:t>
                      </a:r>
                      <a:endParaRPr lang="en-US" sz="1100" b="0" i="0" u="none" strike="noStrike">
                        <a:solidFill>
                          <a:srgbClr val="000000"/>
                        </a:solidFill>
                        <a:effectLst/>
                        <a:latin typeface="+mj-lt"/>
                      </a:endParaRPr>
                    </a:p>
                  </a:txBody>
                  <a:tcPr marL="9525" marR="9525" marT="9525" marB="0" anchor="b"/>
                </a:tc>
                <a:extLst>
                  <a:ext uri="{0D108BD9-81ED-4DB2-BD59-A6C34878D82A}">
                    <a16:rowId xmlns:a16="http://schemas.microsoft.com/office/drawing/2014/main" val="2765020102"/>
                  </a:ext>
                </a:extLst>
              </a:tr>
              <a:tr h="190500">
                <a:tc>
                  <a:txBody>
                    <a:bodyPr/>
                    <a:lstStyle/>
                    <a:p>
                      <a:r>
                        <a:rPr lang="en-US" sz="1100" dirty="0">
                          <a:latin typeface="+mj-lt"/>
                          <a:hlinkClick r:id="rId4"/>
                        </a:rPr>
                        <a:t>553584</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Core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4"/>
                        </a:rPr>
                        <a:t>Support for ETSI's JSON module </a:t>
                      </a:r>
                      <a:endParaRPr lang="en-US" sz="1100">
                        <a:latin typeface="+mj-lt"/>
                      </a:endParaRPr>
                    </a:p>
                  </a:txBody>
                  <a:tcPr anchor="ctr"/>
                </a:tc>
                <a:tc>
                  <a:txBody>
                    <a:bodyPr/>
                    <a:lstStyle/>
                    <a:p>
                      <a:r>
                        <a:rPr lang="en-US" sz="1100" dirty="0">
                          <a:latin typeface="+mj-lt"/>
                        </a:rPr>
                        <a:t>2020-03-10 </a:t>
                      </a:r>
                    </a:p>
                  </a:txBody>
                  <a:tcPr anchor="ctr"/>
                </a:tc>
                <a:extLst>
                  <a:ext uri="{0D108BD9-81ED-4DB2-BD59-A6C34878D82A}">
                    <a16:rowId xmlns:a16="http://schemas.microsoft.com/office/drawing/2014/main" val="946798227"/>
                  </a:ext>
                </a:extLst>
              </a:tr>
              <a:tr h="190500">
                <a:tc>
                  <a:txBody>
                    <a:bodyPr/>
                    <a:lstStyle/>
                    <a:p>
                      <a:r>
                        <a:rPr lang="en-US" sz="1100">
                          <a:latin typeface="+mj-lt"/>
                          <a:hlinkClick r:id="rId5"/>
                        </a:rPr>
                        <a:t>560937</a:t>
                      </a:r>
                      <a:r>
                        <a:rPr lang="en-US" sz="1100">
                          <a:latin typeface="+mj-lt"/>
                        </a:rPr>
                        <a:t> </a:t>
                      </a:r>
                    </a:p>
                  </a:txBody>
                  <a:tcPr anchor="ctr"/>
                </a:tc>
                <a:tc>
                  <a:txBody>
                    <a:bodyPr/>
                    <a:lstStyle/>
                    <a:p>
                      <a:r>
                        <a:rPr lang="en-US" sz="1100">
                          <a:latin typeface="+mj-lt"/>
                        </a:rPr>
                        <a:t>Titan </a:t>
                      </a:r>
                    </a:p>
                  </a:txBody>
                  <a:tcPr anchor="ctr"/>
                </a:tc>
                <a:tc>
                  <a:txBody>
                    <a:bodyPr/>
                    <a:lstStyle/>
                    <a:p>
                      <a:r>
                        <a:rPr lang="en-US" sz="1100">
                          <a:latin typeface="+mj-lt"/>
                        </a:rPr>
                        <a:t>Core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5"/>
                        </a:rPr>
                        <a:t>Bitstrings don't clear unused bits after JSON decoding </a:t>
                      </a:r>
                      <a:endParaRPr lang="en-US" sz="1100">
                        <a:latin typeface="+mj-lt"/>
                      </a:endParaRPr>
                    </a:p>
                  </a:txBody>
                  <a:tcPr anchor="ctr"/>
                </a:tc>
                <a:tc>
                  <a:txBody>
                    <a:bodyPr/>
                    <a:lstStyle/>
                    <a:p>
                      <a:r>
                        <a:rPr lang="en-US" sz="1100" dirty="0">
                          <a:latin typeface="+mj-lt"/>
                        </a:rPr>
                        <a:t>2020-03-10 </a:t>
                      </a:r>
                    </a:p>
                  </a:txBody>
                  <a:tcPr anchor="ctr"/>
                </a:tc>
                <a:extLst>
                  <a:ext uri="{0D108BD9-81ED-4DB2-BD59-A6C34878D82A}">
                    <a16:rowId xmlns:a16="http://schemas.microsoft.com/office/drawing/2014/main" val="1426770758"/>
                  </a:ext>
                </a:extLst>
              </a:tr>
              <a:tr h="190500">
                <a:tc>
                  <a:txBody>
                    <a:bodyPr/>
                    <a:lstStyle/>
                    <a:p>
                      <a:r>
                        <a:rPr lang="en-US" sz="1100" dirty="0">
                          <a:latin typeface="+mj-lt"/>
                          <a:hlinkClick r:id="rId6"/>
                        </a:rPr>
                        <a:t>559413</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kristof.szabados@ericsson.com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6"/>
                        </a:rPr>
                        <a:t>ttcn2java: Java code generated from empty module is erroneous </a:t>
                      </a:r>
                      <a:endParaRPr lang="en-US" sz="1100">
                        <a:latin typeface="+mj-lt"/>
                      </a:endParaRPr>
                    </a:p>
                  </a:txBody>
                  <a:tcPr anchor="ctr"/>
                </a:tc>
                <a:tc>
                  <a:txBody>
                    <a:bodyPr/>
                    <a:lstStyle/>
                    <a:p>
                      <a:r>
                        <a:rPr lang="en-US" sz="1100" dirty="0">
                          <a:latin typeface="+mj-lt"/>
                        </a:rPr>
                        <a:t>2020-03-12 </a:t>
                      </a:r>
                    </a:p>
                  </a:txBody>
                  <a:tcPr anchor="ctr"/>
                </a:tc>
                <a:extLst>
                  <a:ext uri="{0D108BD9-81ED-4DB2-BD59-A6C34878D82A}">
                    <a16:rowId xmlns:a16="http://schemas.microsoft.com/office/drawing/2014/main" val="693295656"/>
                  </a:ext>
                </a:extLst>
              </a:tr>
              <a:tr h="190500">
                <a:tc>
                  <a:txBody>
                    <a:bodyPr/>
                    <a:lstStyle/>
                    <a:p>
                      <a:r>
                        <a:rPr lang="en-US" sz="1100">
                          <a:latin typeface="+mj-lt"/>
                          <a:hlinkClick r:id="rId7"/>
                        </a:rPr>
                        <a:t>560851</a:t>
                      </a:r>
                      <a:r>
                        <a:rPr lang="en-US" sz="1100">
                          <a:latin typeface="+mj-lt"/>
                        </a:rPr>
                        <a:t> </a:t>
                      </a:r>
                    </a:p>
                  </a:txBody>
                  <a:tcPr anchor="ctr"/>
                </a:tc>
                <a:tc>
                  <a:txBody>
                    <a:bodyPr/>
                    <a:lstStyle/>
                    <a:p>
                      <a:r>
                        <a:rPr lang="en-US" sz="1100">
                          <a:latin typeface="+mj-lt"/>
                        </a:rPr>
                        <a:t>Titan </a:t>
                      </a:r>
                    </a:p>
                  </a:txBody>
                  <a:tcPr anchor="ctr"/>
                </a:tc>
                <a:tc>
                  <a:txBody>
                    <a:bodyPr/>
                    <a:lstStyle/>
                    <a:p>
                      <a:r>
                        <a:rPr lang="en-US" sz="1100">
                          <a:latin typeface="+mj-lt"/>
                        </a:rPr>
                        <a:t>Core </a:t>
                      </a:r>
                    </a:p>
                  </a:txBody>
                  <a:tcPr anchor="ctr"/>
                </a:tc>
                <a:tc>
                  <a:txBody>
                    <a:bodyPr/>
                    <a:lstStyle/>
                    <a:p>
                      <a:r>
                        <a:rPr lang="en-US" sz="1100">
                          <a:latin typeface="+mj-lt"/>
                        </a:rPr>
                        <a:t>botond.baranyi@ericsson.com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7"/>
                        </a:rPr>
                        <a:t>can't build asn1 which are generated by asn1 compile </a:t>
                      </a:r>
                      <a:endParaRPr lang="en-US" sz="1100">
                        <a:latin typeface="+mj-lt"/>
                      </a:endParaRPr>
                    </a:p>
                  </a:txBody>
                  <a:tcPr anchor="ctr"/>
                </a:tc>
                <a:tc>
                  <a:txBody>
                    <a:bodyPr/>
                    <a:lstStyle/>
                    <a:p>
                      <a:r>
                        <a:rPr lang="en-US" sz="1100" dirty="0">
                          <a:latin typeface="+mj-lt"/>
                        </a:rPr>
                        <a:t>2020-03-31 </a:t>
                      </a:r>
                    </a:p>
                  </a:txBody>
                  <a:tcPr anchor="ctr"/>
                </a:tc>
                <a:extLst>
                  <a:ext uri="{0D108BD9-81ED-4DB2-BD59-A6C34878D82A}">
                    <a16:rowId xmlns:a16="http://schemas.microsoft.com/office/drawing/2014/main" val="1584491725"/>
                  </a:ext>
                </a:extLst>
              </a:tr>
              <a:tr h="190500">
                <a:tc>
                  <a:txBody>
                    <a:bodyPr/>
                    <a:lstStyle/>
                    <a:p>
                      <a:pPr algn="r"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907601887"/>
                  </a:ext>
                </a:extLst>
              </a:tr>
              <a:tr h="190500">
                <a:tc>
                  <a:txBody>
                    <a:bodyPr/>
                    <a:lstStyle/>
                    <a:p>
                      <a:pPr algn="r"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492841085"/>
                  </a:ext>
                </a:extLst>
              </a:tr>
              <a:tr h="190500">
                <a:tc>
                  <a:txBody>
                    <a:bodyPr/>
                    <a:lstStyle/>
                    <a:p>
                      <a:pPr algn="r" fontAlgn="b"/>
                      <a:endParaRPr lang="en-US" sz="1100" b="0" i="0" u="none" strike="noStrike" dirty="0">
                        <a:solidFill>
                          <a:srgbClr val="000000"/>
                        </a:solidFill>
                        <a:effectLst/>
                        <a:latin typeface="+mj-lt"/>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902938473"/>
                  </a:ext>
                </a:extLst>
              </a:tr>
              <a:tr h="190500">
                <a:tc>
                  <a:txBody>
                    <a:bodyPr/>
                    <a:lstStyle/>
                    <a:p>
                      <a:pPr algn="r" fontAlgn="b"/>
                      <a:endParaRPr lang="en-US" sz="1100" b="0" i="0" u="none" strike="noStrike" dirty="0">
                        <a:solidFill>
                          <a:srgbClr val="000000"/>
                        </a:solidFill>
                        <a:effectLst/>
                        <a:latin typeface="+mj-lt"/>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3312405095"/>
                  </a:ext>
                </a:extLst>
              </a:tr>
            </a:tbl>
          </a:graphicData>
        </a:graphic>
      </p:graphicFrame>
    </p:spTree>
    <p:custDataLst>
      <p:custData r:id="rId1"/>
      <p:custData r:id="rId2"/>
    </p:custDataLst>
    <p:extLst>
      <p:ext uri="{BB962C8B-B14F-4D97-AF65-F5344CB8AC3E}">
        <p14:creationId xmlns:p14="http://schemas.microsoft.com/office/powerpoint/2010/main" val="9323814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Bugzilla April</a:t>
            </a:r>
          </a:p>
        </p:txBody>
      </p:sp>
      <p:graphicFrame>
        <p:nvGraphicFramePr>
          <p:cNvPr id="6" name="Content Placeholder 5">
            <a:extLst>
              <a:ext uri="{FF2B5EF4-FFF2-40B4-BE49-F238E27FC236}">
                <a16:creationId xmlns:a16="http://schemas.microsoft.com/office/drawing/2014/main" id="{50786F82-727F-4D99-8552-CC6A96876D43}"/>
              </a:ext>
            </a:extLst>
          </p:cNvPr>
          <p:cNvGraphicFramePr>
            <a:graphicFrameLocks/>
          </p:cNvGraphicFramePr>
          <p:nvPr>
            <p:extLst>
              <p:ext uri="{D42A27DB-BD31-4B8C-83A1-F6EECF244321}">
                <p14:modId xmlns:p14="http://schemas.microsoft.com/office/powerpoint/2010/main" val="4039917424"/>
              </p:ext>
            </p:extLst>
          </p:nvPr>
        </p:nvGraphicFramePr>
        <p:xfrm>
          <a:off x="479425" y="1850386"/>
          <a:ext cx="11318875" cy="1661160"/>
        </p:xfrm>
        <a:graphic>
          <a:graphicData uri="http://schemas.openxmlformats.org/drawingml/2006/table">
            <a:tbl>
              <a:tblPr>
                <a:tableStyleId>{5C22544A-7EE6-4342-B048-85BDC9FD1C3A}</a:tableStyleId>
              </a:tblPr>
              <a:tblGrid>
                <a:gridCol w="680090">
                  <a:extLst>
                    <a:ext uri="{9D8B030D-6E8A-4147-A177-3AD203B41FA5}">
                      <a16:colId xmlns:a16="http://schemas.microsoft.com/office/drawing/2014/main" val="3137699810"/>
                    </a:ext>
                  </a:extLst>
                </a:gridCol>
                <a:gridCol w="587229">
                  <a:extLst>
                    <a:ext uri="{9D8B030D-6E8A-4147-A177-3AD203B41FA5}">
                      <a16:colId xmlns:a16="http://schemas.microsoft.com/office/drawing/2014/main" val="2323503464"/>
                    </a:ext>
                  </a:extLst>
                </a:gridCol>
                <a:gridCol w="553674">
                  <a:extLst>
                    <a:ext uri="{9D8B030D-6E8A-4147-A177-3AD203B41FA5}">
                      <a16:colId xmlns:a16="http://schemas.microsoft.com/office/drawing/2014/main" val="3081272601"/>
                    </a:ext>
                  </a:extLst>
                </a:gridCol>
                <a:gridCol w="2038524">
                  <a:extLst>
                    <a:ext uri="{9D8B030D-6E8A-4147-A177-3AD203B41FA5}">
                      <a16:colId xmlns:a16="http://schemas.microsoft.com/office/drawing/2014/main" val="507516964"/>
                    </a:ext>
                  </a:extLst>
                </a:gridCol>
                <a:gridCol w="1006679">
                  <a:extLst>
                    <a:ext uri="{9D8B030D-6E8A-4147-A177-3AD203B41FA5}">
                      <a16:colId xmlns:a16="http://schemas.microsoft.com/office/drawing/2014/main" val="1755857555"/>
                    </a:ext>
                  </a:extLst>
                </a:gridCol>
                <a:gridCol w="1149292">
                  <a:extLst>
                    <a:ext uri="{9D8B030D-6E8A-4147-A177-3AD203B41FA5}">
                      <a16:colId xmlns:a16="http://schemas.microsoft.com/office/drawing/2014/main" val="1164509255"/>
                    </a:ext>
                  </a:extLst>
                </a:gridCol>
                <a:gridCol w="3907436">
                  <a:extLst>
                    <a:ext uri="{9D8B030D-6E8A-4147-A177-3AD203B41FA5}">
                      <a16:colId xmlns:a16="http://schemas.microsoft.com/office/drawing/2014/main" val="1468545229"/>
                    </a:ext>
                  </a:extLst>
                </a:gridCol>
                <a:gridCol w="1395951">
                  <a:extLst>
                    <a:ext uri="{9D8B030D-6E8A-4147-A177-3AD203B41FA5}">
                      <a16:colId xmlns:a16="http://schemas.microsoft.com/office/drawing/2014/main" val="564428710"/>
                    </a:ext>
                  </a:extLst>
                </a:gridCol>
              </a:tblGrid>
              <a:tr h="190500">
                <a:tc>
                  <a:txBody>
                    <a:bodyPr/>
                    <a:lstStyle/>
                    <a:p>
                      <a:pPr algn="l" fontAlgn="b"/>
                      <a:r>
                        <a:rPr lang="en-US" sz="1100" u="none" strike="noStrike">
                          <a:effectLst/>
                          <a:latin typeface="+mj-lt"/>
                        </a:rPr>
                        <a:t>ID</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dirty="0">
                          <a:effectLst/>
                          <a:latin typeface="+mj-lt"/>
                        </a:rPr>
                        <a:t>Product</a:t>
                      </a:r>
                      <a:endParaRPr lang="en-US" sz="1100" b="0" i="0" u="none" strike="noStrike" dirty="0">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Comp</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Assignee</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Status</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Resolution</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Summary</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Changed</a:t>
                      </a:r>
                      <a:endParaRPr lang="en-US" sz="1100" b="0" i="0" u="none" strike="noStrike">
                        <a:solidFill>
                          <a:srgbClr val="000000"/>
                        </a:solidFill>
                        <a:effectLst/>
                        <a:latin typeface="+mj-lt"/>
                      </a:endParaRPr>
                    </a:p>
                  </a:txBody>
                  <a:tcPr marL="9525" marR="9525" marT="9525" marB="0" anchor="b"/>
                </a:tc>
                <a:extLst>
                  <a:ext uri="{0D108BD9-81ED-4DB2-BD59-A6C34878D82A}">
                    <a16:rowId xmlns:a16="http://schemas.microsoft.com/office/drawing/2014/main" val="2765020102"/>
                  </a:ext>
                </a:extLst>
              </a:tr>
              <a:tr h="190500">
                <a:tc>
                  <a:txBody>
                    <a:bodyPr/>
                    <a:lstStyle/>
                    <a:p>
                      <a:r>
                        <a:rPr lang="en-US" sz="1100" dirty="0">
                          <a:latin typeface="+mj-lt"/>
                          <a:hlinkClick r:id="rId4"/>
                        </a:rPr>
                        <a:t>560973</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Other </a:t>
                      </a:r>
                    </a:p>
                  </a:txBody>
                  <a:tcPr anchor="ctr"/>
                </a:tc>
                <a:tc>
                  <a:txBody>
                    <a:bodyPr/>
                    <a:lstStyle/>
                    <a:p>
                      <a:r>
                        <a:rPr lang="en-US" sz="1100">
                          <a:latin typeface="+mj-lt"/>
                        </a:rPr>
                        <a:t>botond.baranyi@ericsson.com </a:t>
                      </a:r>
                    </a:p>
                  </a:txBody>
                  <a:tcPr anchor="ctr"/>
                </a:tc>
                <a:tc>
                  <a:txBody>
                    <a:bodyPr/>
                    <a:lstStyle/>
                    <a:p>
                      <a:r>
                        <a:rPr lang="en-US" sz="1100" dirty="0">
                          <a:latin typeface="+mj-lt"/>
                        </a:rPr>
                        <a:t>RESOLVED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4"/>
                        </a:rPr>
                        <a:t>Errors overlooked checking templates not sufficiently defined </a:t>
                      </a:r>
                      <a:endParaRPr lang="en-US" sz="1100">
                        <a:latin typeface="+mj-lt"/>
                      </a:endParaRPr>
                    </a:p>
                  </a:txBody>
                  <a:tcPr anchor="ctr"/>
                </a:tc>
                <a:tc>
                  <a:txBody>
                    <a:bodyPr/>
                    <a:lstStyle/>
                    <a:p>
                      <a:r>
                        <a:rPr lang="en-US" sz="1100" dirty="0">
                          <a:latin typeface="+mj-lt"/>
                        </a:rPr>
                        <a:t>2020-04-20 </a:t>
                      </a:r>
                    </a:p>
                  </a:txBody>
                  <a:tcPr anchor="ctr"/>
                </a:tc>
                <a:extLst>
                  <a:ext uri="{0D108BD9-81ED-4DB2-BD59-A6C34878D82A}">
                    <a16:rowId xmlns:a16="http://schemas.microsoft.com/office/drawing/2014/main" val="1426770758"/>
                  </a:ext>
                </a:extLst>
              </a:tr>
              <a:tr h="190500">
                <a:tc>
                  <a:txBody>
                    <a:bodyPr/>
                    <a:lstStyle/>
                    <a:p>
                      <a:r>
                        <a:rPr lang="en-US" sz="1100" dirty="0">
                          <a:latin typeface="+mj-lt"/>
                          <a:hlinkClick r:id="rId5"/>
                        </a:rPr>
                        <a:t>562488</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Core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r>
                        <a:rPr lang="en-US" sz="1100" dirty="0">
                          <a:latin typeface="+mj-lt"/>
                        </a:rPr>
                        <a:t>WORKSFORME </a:t>
                      </a:r>
                    </a:p>
                  </a:txBody>
                  <a:tcPr anchor="ctr"/>
                </a:tc>
                <a:tc>
                  <a:txBody>
                    <a:bodyPr/>
                    <a:lstStyle/>
                    <a:p>
                      <a:r>
                        <a:rPr lang="en-US" sz="1100">
                          <a:latin typeface="+mj-lt"/>
                          <a:hlinkClick r:id="rId5"/>
                        </a:rPr>
                        <a:t>RAW codec: Incorrect decoding of an unaligned bit-field (BIT5) </a:t>
                      </a:r>
                      <a:endParaRPr lang="en-US" sz="1100">
                        <a:latin typeface="+mj-lt"/>
                      </a:endParaRPr>
                    </a:p>
                  </a:txBody>
                  <a:tcPr anchor="ctr"/>
                </a:tc>
                <a:tc>
                  <a:txBody>
                    <a:bodyPr/>
                    <a:lstStyle/>
                    <a:p>
                      <a:r>
                        <a:rPr lang="en-US" sz="1100" dirty="0">
                          <a:latin typeface="+mj-lt"/>
                        </a:rPr>
                        <a:t>2020-04-27 </a:t>
                      </a:r>
                    </a:p>
                  </a:txBody>
                  <a:tcPr anchor="ctr"/>
                </a:tc>
                <a:extLst>
                  <a:ext uri="{0D108BD9-81ED-4DB2-BD59-A6C34878D82A}">
                    <a16:rowId xmlns:a16="http://schemas.microsoft.com/office/drawing/2014/main" val="1584491725"/>
                  </a:ext>
                </a:extLst>
              </a:tr>
              <a:tr h="190500">
                <a:tc>
                  <a:txBody>
                    <a:bodyPr/>
                    <a:lstStyle/>
                    <a:p>
                      <a:pPr algn="r"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807734311"/>
                  </a:ext>
                </a:extLst>
              </a:tr>
              <a:tr h="190500">
                <a:tc>
                  <a:txBody>
                    <a:bodyPr/>
                    <a:lstStyle/>
                    <a:p>
                      <a:pPr algn="r"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907601887"/>
                  </a:ext>
                </a:extLst>
              </a:tr>
              <a:tr h="190500">
                <a:tc>
                  <a:txBody>
                    <a:bodyPr/>
                    <a:lstStyle/>
                    <a:p>
                      <a:pPr algn="r"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492841085"/>
                  </a:ext>
                </a:extLst>
              </a:tr>
              <a:tr h="190500">
                <a:tc>
                  <a:txBody>
                    <a:bodyPr/>
                    <a:lstStyle/>
                    <a:p>
                      <a:pPr algn="r" fontAlgn="b"/>
                      <a:endParaRPr lang="en-US" sz="1100" b="0" i="0" u="none" strike="noStrike" dirty="0">
                        <a:solidFill>
                          <a:srgbClr val="000000"/>
                        </a:solidFill>
                        <a:effectLst/>
                        <a:latin typeface="+mj-lt"/>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902938473"/>
                  </a:ext>
                </a:extLst>
              </a:tr>
              <a:tr h="190500">
                <a:tc>
                  <a:txBody>
                    <a:bodyPr/>
                    <a:lstStyle/>
                    <a:p>
                      <a:pPr algn="r" fontAlgn="b"/>
                      <a:endParaRPr lang="en-US" sz="1100" b="0" i="0" u="none" strike="noStrike" dirty="0">
                        <a:solidFill>
                          <a:srgbClr val="000000"/>
                        </a:solidFill>
                        <a:effectLst/>
                        <a:latin typeface="+mj-lt"/>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l" fontAlgn="b"/>
                      <a:endParaRPr lang="en-US" sz="1100" b="0" i="0" u="none" strike="noStrike" dirty="0">
                        <a:solidFill>
                          <a:srgbClr val="000000"/>
                        </a:solidFill>
                        <a:effectLst/>
                        <a:latin typeface="+mj-lt"/>
                      </a:endParaRPr>
                    </a:p>
                  </a:txBody>
                  <a:tcPr marL="9525" marR="9525" marT="9525"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3312405095"/>
                  </a:ext>
                </a:extLst>
              </a:tr>
            </a:tbl>
          </a:graphicData>
        </a:graphic>
      </p:graphicFrame>
    </p:spTree>
    <p:custDataLst>
      <p:custData r:id="rId1"/>
      <p:custData r:id="rId2"/>
    </p:custDataLst>
    <p:extLst>
      <p:ext uri="{BB962C8B-B14F-4D97-AF65-F5344CB8AC3E}">
        <p14:creationId xmlns:p14="http://schemas.microsoft.com/office/powerpoint/2010/main" val="29393090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Bugzilla May</a:t>
            </a:r>
          </a:p>
        </p:txBody>
      </p:sp>
      <p:graphicFrame>
        <p:nvGraphicFramePr>
          <p:cNvPr id="6" name="Content Placeholder 5">
            <a:extLst>
              <a:ext uri="{FF2B5EF4-FFF2-40B4-BE49-F238E27FC236}">
                <a16:creationId xmlns:a16="http://schemas.microsoft.com/office/drawing/2014/main" id="{50786F82-727F-4D99-8552-CC6A96876D43}"/>
              </a:ext>
            </a:extLst>
          </p:cNvPr>
          <p:cNvGraphicFramePr>
            <a:graphicFrameLocks/>
          </p:cNvGraphicFramePr>
          <p:nvPr>
            <p:extLst>
              <p:ext uri="{D42A27DB-BD31-4B8C-83A1-F6EECF244321}">
                <p14:modId xmlns:p14="http://schemas.microsoft.com/office/powerpoint/2010/main" val="4155268704"/>
              </p:ext>
            </p:extLst>
          </p:nvPr>
        </p:nvGraphicFramePr>
        <p:xfrm>
          <a:off x="479425" y="1844675"/>
          <a:ext cx="11318874" cy="4930140"/>
        </p:xfrm>
        <a:graphic>
          <a:graphicData uri="http://schemas.openxmlformats.org/drawingml/2006/table">
            <a:tbl>
              <a:tblPr>
                <a:tableStyleId>{5C22544A-7EE6-4342-B048-85BDC9FD1C3A}</a:tableStyleId>
              </a:tblPr>
              <a:tblGrid>
                <a:gridCol w="696868">
                  <a:extLst>
                    <a:ext uri="{9D8B030D-6E8A-4147-A177-3AD203B41FA5}">
                      <a16:colId xmlns:a16="http://schemas.microsoft.com/office/drawing/2014/main" val="3137699810"/>
                    </a:ext>
                  </a:extLst>
                </a:gridCol>
                <a:gridCol w="562062">
                  <a:extLst>
                    <a:ext uri="{9D8B030D-6E8A-4147-A177-3AD203B41FA5}">
                      <a16:colId xmlns:a16="http://schemas.microsoft.com/office/drawing/2014/main" val="2323503464"/>
                    </a:ext>
                  </a:extLst>
                </a:gridCol>
                <a:gridCol w="696286">
                  <a:extLst>
                    <a:ext uri="{9D8B030D-6E8A-4147-A177-3AD203B41FA5}">
                      <a16:colId xmlns:a16="http://schemas.microsoft.com/office/drawing/2014/main" val="3081272601"/>
                    </a:ext>
                  </a:extLst>
                </a:gridCol>
                <a:gridCol w="1812022">
                  <a:extLst>
                    <a:ext uri="{9D8B030D-6E8A-4147-A177-3AD203B41FA5}">
                      <a16:colId xmlns:a16="http://schemas.microsoft.com/office/drawing/2014/main" val="507516964"/>
                    </a:ext>
                  </a:extLst>
                </a:gridCol>
                <a:gridCol w="889233">
                  <a:extLst>
                    <a:ext uri="{9D8B030D-6E8A-4147-A177-3AD203B41FA5}">
                      <a16:colId xmlns:a16="http://schemas.microsoft.com/office/drawing/2014/main" val="1755857555"/>
                    </a:ext>
                  </a:extLst>
                </a:gridCol>
                <a:gridCol w="1132514">
                  <a:extLst>
                    <a:ext uri="{9D8B030D-6E8A-4147-A177-3AD203B41FA5}">
                      <a16:colId xmlns:a16="http://schemas.microsoft.com/office/drawing/2014/main" val="1164509255"/>
                    </a:ext>
                  </a:extLst>
                </a:gridCol>
                <a:gridCol w="4462943">
                  <a:extLst>
                    <a:ext uri="{9D8B030D-6E8A-4147-A177-3AD203B41FA5}">
                      <a16:colId xmlns:a16="http://schemas.microsoft.com/office/drawing/2014/main" val="1468545229"/>
                    </a:ext>
                  </a:extLst>
                </a:gridCol>
                <a:gridCol w="1066946">
                  <a:extLst>
                    <a:ext uri="{9D8B030D-6E8A-4147-A177-3AD203B41FA5}">
                      <a16:colId xmlns:a16="http://schemas.microsoft.com/office/drawing/2014/main" val="564428710"/>
                    </a:ext>
                  </a:extLst>
                </a:gridCol>
              </a:tblGrid>
              <a:tr h="190500">
                <a:tc>
                  <a:txBody>
                    <a:bodyPr/>
                    <a:lstStyle/>
                    <a:p>
                      <a:pPr algn="l" fontAlgn="b"/>
                      <a:r>
                        <a:rPr lang="en-US" sz="1100" u="none" strike="noStrike" dirty="0">
                          <a:effectLst/>
                          <a:latin typeface="+mj-lt"/>
                        </a:rPr>
                        <a:t>ID</a:t>
                      </a:r>
                      <a:endParaRPr lang="en-US" sz="1100" b="0" i="0" u="none" strike="noStrike" dirty="0">
                        <a:solidFill>
                          <a:srgbClr val="000000"/>
                        </a:solidFill>
                        <a:effectLst/>
                        <a:latin typeface="+mj-lt"/>
                      </a:endParaRPr>
                    </a:p>
                  </a:txBody>
                  <a:tcPr marL="9525" marR="9525" marT="9525" marB="0" anchor="b"/>
                </a:tc>
                <a:tc>
                  <a:txBody>
                    <a:bodyPr/>
                    <a:lstStyle/>
                    <a:p>
                      <a:pPr algn="l" fontAlgn="b"/>
                      <a:r>
                        <a:rPr lang="en-US" sz="1100" u="none" strike="noStrike" dirty="0">
                          <a:effectLst/>
                          <a:latin typeface="+mj-lt"/>
                        </a:rPr>
                        <a:t>Product</a:t>
                      </a:r>
                      <a:endParaRPr lang="en-US" sz="1100" b="0" i="0" u="none" strike="noStrike" dirty="0">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Comp</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Assignee</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dirty="0">
                          <a:effectLst/>
                          <a:latin typeface="+mj-lt"/>
                        </a:rPr>
                        <a:t>Status</a:t>
                      </a:r>
                      <a:endParaRPr lang="en-US" sz="1100" b="0" i="0" u="none" strike="noStrike" dirty="0">
                        <a:solidFill>
                          <a:srgbClr val="000000"/>
                        </a:solidFill>
                        <a:effectLst/>
                        <a:latin typeface="+mj-lt"/>
                      </a:endParaRPr>
                    </a:p>
                  </a:txBody>
                  <a:tcPr marL="9525" marR="9525" marT="9525" marB="0" anchor="b"/>
                </a:tc>
                <a:tc>
                  <a:txBody>
                    <a:bodyPr/>
                    <a:lstStyle/>
                    <a:p>
                      <a:pPr algn="l" fontAlgn="b"/>
                      <a:r>
                        <a:rPr lang="en-US" sz="1100" u="none" strike="noStrike">
                          <a:effectLst/>
                          <a:latin typeface="+mj-lt"/>
                        </a:rPr>
                        <a:t>Resolution</a:t>
                      </a:r>
                      <a:endParaRPr lang="en-US" sz="1100" b="0" i="0" u="none" strike="noStrike">
                        <a:solidFill>
                          <a:srgbClr val="000000"/>
                        </a:solidFill>
                        <a:effectLst/>
                        <a:latin typeface="+mj-lt"/>
                      </a:endParaRPr>
                    </a:p>
                  </a:txBody>
                  <a:tcPr marL="9525" marR="9525" marT="9525" marB="0" anchor="b"/>
                </a:tc>
                <a:tc>
                  <a:txBody>
                    <a:bodyPr/>
                    <a:lstStyle/>
                    <a:p>
                      <a:pPr algn="l" fontAlgn="b"/>
                      <a:r>
                        <a:rPr lang="en-US" sz="1100" u="none" strike="noStrike" dirty="0">
                          <a:effectLst/>
                          <a:latin typeface="+mj-lt"/>
                        </a:rPr>
                        <a:t>Summary</a:t>
                      </a:r>
                      <a:endParaRPr lang="en-US" sz="1100" b="0" i="0" u="none" strike="noStrike" dirty="0">
                        <a:solidFill>
                          <a:srgbClr val="000000"/>
                        </a:solidFill>
                        <a:effectLst/>
                        <a:latin typeface="+mj-lt"/>
                      </a:endParaRPr>
                    </a:p>
                  </a:txBody>
                  <a:tcPr marL="9525" marR="9525" marT="9525" marB="0" anchor="b"/>
                </a:tc>
                <a:tc>
                  <a:txBody>
                    <a:bodyPr/>
                    <a:lstStyle/>
                    <a:p>
                      <a:pPr algn="l" fontAlgn="b"/>
                      <a:r>
                        <a:rPr lang="en-US" sz="1100" u="none" strike="noStrike" dirty="0">
                          <a:effectLst/>
                          <a:latin typeface="+mj-lt"/>
                        </a:rPr>
                        <a:t>Changed</a:t>
                      </a:r>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765020102"/>
                  </a:ext>
                </a:extLst>
              </a:tr>
              <a:tr h="190500">
                <a:tc>
                  <a:txBody>
                    <a:bodyPr/>
                    <a:lstStyle/>
                    <a:p>
                      <a:r>
                        <a:rPr lang="en-US" sz="1100" dirty="0">
                          <a:latin typeface="+mj-lt"/>
                          <a:hlinkClick r:id="rId4"/>
                        </a:rPr>
                        <a:t>561653</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r>
                        <a:rPr lang="en-US" sz="1100" dirty="0">
                          <a:latin typeface="+mj-lt"/>
                        </a:rPr>
                        <a:t>RESOLVED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4"/>
                        </a:rPr>
                        <a:t>Compilation issue in the Java code generator when used with very large modules </a:t>
                      </a:r>
                      <a:endParaRPr lang="en-US" sz="1100">
                        <a:latin typeface="+mj-lt"/>
                      </a:endParaRPr>
                    </a:p>
                  </a:txBody>
                  <a:tcPr anchor="ctr"/>
                </a:tc>
                <a:tc>
                  <a:txBody>
                    <a:bodyPr/>
                    <a:lstStyle/>
                    <a:p>
                      <a:r>
                        <a:rPr lang="en-US" sz="1100" dirty="0">
                          <a:latin typeface="+mj-lt"/>
                        </a:rPr>
                        <a:t>2020-05-14 </a:t>
                      </a:r>
                    </a:p>
                  </a:txBody>
                  <a:tcPr anchor="ctr"/>
                </a:tc>
                <a:extLst>
                  <a:ext uri="{0D108BD9-81ED-4DB2-BD59-A6C34878D82A}">
                    <a16:rowId xmlns:a16="http://schemas.microsoft.com/office/drawing/2014/main" val="3099102077"/>
                  </a:ext>
                </a:extLst>
              </a:tr>
              <a:tr h="190500">
                <a:tc>
                  <a:txBody>
                    <a:bodyPr/>
                    <a:lstStyle/>
                    <a:p>
                      <a:r>
                        <a:rPr lang="en-US" sz="1100" dirty="0">
                          <a:latin typeface="+mj-lt"/>
                          <a:hlinkClick r:id="rId5"/>
                        </a:rPr>
                        <a:t>560016</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5"/>
                        </a:rPr>
                        <a:t>ttcn2java: compilation error if ASN.1 </a:t>
                      </a:r>
                      <a:r>
                        <a:rPr lang="en-US" sz="1100" dirty="0" err="1">
                          <a:latin typeface="+mj-lt"/>
                          <a:hlinkClick r:id="rId5"/>
                        </a:rPr>
                        <a:t>enum</a:t>
                      </a:r>
                      <a:r>
                        <a:rPr lang="en-US" sz="1100" dirty="0">
                          <a:latin typeface="+mj-lt"/>
                          <a:hlinkClick r:id="rId5"/>
                        </a:rPr>
                        <a:t> def contains reference </a:t>
                      </a:r>
                      <a:endParaRPr lang="en-US" sz="1100" dirty="0">
                        <a:latin typeface="+mj-lt"/>
                      </a:endParaRPr>
                    </a:p>
                  </a:txBody>
                  <a:tcPr anchor="ctr"/>
                </a:tc>
                <a:tc>
                  <a:txBody>
                    <a:bodyPr/>
                    <a:lstStyle/>
                    <a:p>
                      <a:r>
                        <a:rPr lang="en-US" sz="1100" dirty="0">
                          <a:latin typeface="+mj-lt"/>
                        </a:rPr>
                        <a:t>2020-05-14 </a:t>
                      </a:r>
                    </a:p>
                  </a:txBody>
                  <a:tcPr anchor="ctr"/>
                </a:tc>
                <a:extLst>
                  <a:ext uri="{0D108BD9-81ED-4DB2-BD59-A6C34878D82A}">
                    <a16:rowId xmlns:a16="http://schemas.microsoft.com/office/drawing/2014/main" val="1743185654"/>
                  </a:ext>
                </a:extLst>
              </a:tr>
              <a:tr h="190500">
                <a:tc>
                  <a:txBody>
                    <a:bodyPr/>
                    <a:lstStyle/>
                    <a:p>
                      <a:r>
                        <a:rPr lang="en-US" sz="1100" dirty="0">
                          <a:latin typeface="+mj-lt"/>
                          <a:hlinkClick r:id="rId6"/>
                        </a:rPr>
                        <a:t>559944</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Protocol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r>
                        <a:rPr lang="en-US" sz="1100" dirty="0">
                          <a:latin typeface="+mj-lt"/>
                        </a:rPr>
                        <a:t>DUPLICATE</a:t>
                      </a:r>
                    </a:p>
                  </a:txBody>
                  <a:tcPr anchor="ctr"/>
                </a:tc>
                <a:tc>
                  <a:txBody>
                    <a:bodyPr/>
                    <a:lstStyle/>
                    <a:p>
                      <a:r>
                        <a:rPr lang="en-US" sz="1100">
                          <a:latin typeface="+mj-lt"/>
                          <a:hlinkClick r:id="rId6"/>
                        </a:rPr>
                        <a:t>titan.ProtocolModules.MobileL3_v13.4.0 git repository disappeared </a:t>
                      </a:r>
                      <a:endParaRPr lang="en-US" sz="1100">
                        <a:latin typeface="+mj-lt"/>
                      </a:endParaRPr>
                    </a:p>
                  </a:txBody>
                  <a:tcPr anchor="ctr"/>
                </a:tc>
                <a:tc>
                  <a:txBody>
                    <a:bodyPr/>
                    <a:lstStyle/>
                    <a:p>
                      <a:r>
                        <a:rPr lang="en-US" sz="1100" dirty="0">
                          <a:latin typeface="+mj-lt"/>
                        </a:rPr>
                        <a:t>2020-05-14 </a:t>
                      </a:r>
                    </a:p>
                  </a:txBody>
                  <a:tcPr anchor="ctr"/>
                </a:tc>
                <a:extLst>
                  <a:ext uri="{0D108BD9-81ED-4DB2-BD59-A6C34878D82A}">
                    <a16:rowId xmlns:a16="http://schemas.microsoft.com/office/drawing/2014/main" val="2788300790"/>
                  </a:ext>
                </a:extLst>
              </a:tr>
              <a:tr h="190500">
                <a:tc>
                  <a:txBody>
                    <a:bodyPr/>
                    <a:lstStyle/>
                    <a:p>
                      <a:r>
                        <a:rPr lang="en-US" sz="1100" dirty="0">
                          <a:latin typeface="+mj-lt"/>
                          <a:hlinkClick r:id="rId7"/>
                        </a:rPr>
                        <a:t>559943</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Protocol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r>
                        <a:rPr lang="en-US" sz="1100" dirty="0">
                          <a:latin typeface="+mj-lt"/>
                        </a:rPr>
                        <a:t>WORKSFORME</a:t>
                      </a:r>
                    </a:p>
                  </a:txBody>
                  <a:tcPr anchor="ctr"/>
                </a:tc>
                <a:tc>
                  <a:txBody>
                    <a:bodyPr/>
                    <a:lstStyle/>
                    <a:p>
                      <a:r>
                        <a:rPr lang="en-US" sz="1100">
                          <a:latin typeface="+mj-lt"/>
                          <a:hlinkClick r:id="rId7"/>
                        </a:rPr>
                        <a:t>titan.ProtocolModules.LLC_v7.1.0 git repository disappeared </a:t>
                      </a:r>
                      <a:endParaRPr lang="en-US" sz="1100">
                        <a:latin typeface="+mj-lt"/>
                      </a:endParaRPr>
                    </a:p>
                  </a:txBody>
                  <a:tcPr anchor="ctr"/>
                </a:tc>
                <a:tc>
                  <a:txBody>
                    <a:bodyPr/>
                    <a:lstStyle/>
                    <a:p>
                      <a:r>
                        <a:rPr lang="en-US" sz="1100" dirty="0">
                          <a:latin typeface="+mj-lt"/>
                        </a:rPr>
                        <a:t>2020-05-14 </a:t>
                      </a:r>
                    </a:p>
                  </a:txBody>
                  <a:tcPr anchor="ctr"/>
                </a:tc>
                <a:extLst>
                  <a:ext uri="{0D108BD9-81ED-4DB2-BD59-A6C34878D82A}">
                    <a16:rowId xmlns:a16="http://schemas.microsoft.com/office/drawing/2014/main" val="2127678467"/>
                  </a:ext>
                </a:extLst>
              </a:tr>
              <a:tr h="190500">
                <a:tc>
                  <a:txBody>
                    <a:bodyPr/>
                    <a:lstStyle/>
                    <a:p>
                      <a:r>
                        <a:rPr lang="en-US" sz="1100" dirty="0">
                          <a:latin typeface="+mj-lt"/>
                          <a:hlinkClick r:id="rId8"/>
                        </a:rPr>
                        <a:t>546045</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Protocol </a:t>
                      </a:r>
                    </a:p>
                  </a:txBody>
                  <a:tcPr anchor="ctr"/>
                </a:tc>
                <a:tc>
                  <a:txBody>
                    <a:bodyPr/>
                    <a:lstStyle/>
                    <a:p>
                      <a:r>
                        <a:rPr lang="en-US" sz="1100">
                          <a:latin typeface="+mj-lt"/>
                        </a:rPr>
                        <a:t>titan-inbox@eclipse.org </a:t>
                      </a:r>
                    </a:p>
                  </a:txBody>
                  <a:tcPr anchor="ctr"/>
                </a:tc>
                <a:tc>
                  <a:txBody>
                    <a:bodyPr/>
                    <a:lstStyle/>
                    <a:p>
                      <a:r>
                        <a:rPr lang="en-US" sz="1100" dirty="0">
                          <a:latin typeface="+mj-lt"/>
                        </a:rPr>
                        <a:t>RESOLVED</a:t>
                      </a:r>
                    </a:p>
                  </a:txBody>
                  <a:tcPr anchor="ctr"/>
                </a:tc>
                <a:tc>
                  <a:txBody>
                    <a:bodyPr/>
                    <a:lstStyle/>
                    <a:p>
                      <a:r>
                        <a:rPr lang="en-US" sz="1100" dirty="0">
                          <a:latin typeface="+mj-lt"/>
                        </a:rPr>
                        <a:t>FIXED</a:t>
                      </a:r>
                    </a:p>
                  </a:txBody>
                  <a:tcPr anchor="ctr"/>
                </a:tc>
                <a:tc>
                  <a:txBody>
                    <a:bodyPr/>
                    <a:lstStyle/>
                    <a:p>
                      <a:r>
                        <a:rPr lang="en-US" sz="1100">
                          <a:latin typeface="+mj-lt"/>
                          <a:hlinkClick r:id="rId8"/>
                        </a:rPr>
                        <a:t>MQTT Decoding of remaining length </a:t>
                      </a:r>
                      <a:endParaRPr lang="en-US" sz="1100">
                        <a:latin typeface="+mj-lt"/>
                      </a:endParaRPr>
                    </a:p>
                  </a:txBody>
                  <a:tcPr anchor="ctr"/>
                </a:tc>
                <a:tc>
                  <a:txBody>
                    <a:bodyPr/>
                    <a:lstStyle/>
                    <a:p>
                      <a:r>
                        <a:rPr lang="en-US" sz="1100" dirty="0">
                          <a:latin typeface="+mj-lt"/>
                        </a:rPr>
                        <a:t>2020-05-14 </a:t>
                      </a:r>
                    </a:p>
                  </a:txBody>
                  <a:tcPr anchor="ctr"/>
                </a:tc>
                <a:extLst>
                  <a:ext uri="{0D108BD9-81ED-4DB2-BD59-A6C34878D82A}">
                    <a16:rowId xmlns:a16="http://schemas.microsoft.com/office/drawing/2014/main" val="4251955355"/>
                  </a:ext>
                </a:extLst>
              </a:tr>
              <a:tr h="190500">
                <a:tc>
                  <a:txBody>
                    <a:bodyPr/>
                    <a:lstStyle/>
                    <a:p>
                      <a:r>
                        <a:rPr lang="en-US" sz="1100" dirty="0">
                          <a:latin typeface="+mj-lt"/>
                          <a:hlinkClick r:id="rId9"/>
                        </a:rPr>
                        <a:t>559942</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TestPort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r>
                        <a:rPr lang="en-US" sz="1100" dirty="0">
                          <a:latin typeface="+mj-lt"/>
                        </a:rPr>
                        <a:t>DUPLICATE</a:t>
                      </a:r>
                    </a:p>
                  </a:txBody>
                  <a:tcPr anchor="ctr"/>
                </a:tc>
                <a:tc>
                  <a:txBody>
                    <a:bodyPr/>
                    <a:lstStyle/>
                    <a:p>
                      <a:r>
                        <a:rPr lang="en-US" sz="1100">
                          <a:latin typeface="+mj-lt"/>
                          <a:hlinkClick r:id="rId9"/>
                        </a:rPr>
                        <a:t>titan.TestPorts.GPIO repository disappeared </a:t>
                      </a:r>
                      <a:endParaRPr lang="en-US" sz="1100">
                        <a:latin typeface="+mj-lt"/>
                      </a:endParaRPr>
                    </a:p>
                  </a:txBody>
                  <a:tcPr anchor="ctr"/>
                </a:tc>
                <a:tc>
                  <a:txBody>
                    <a:bodyPr/>
                    <a:lstStyle/>
                    <a:p>
                      <a:r>
                        <a:rPr lang="en-US" sz="1100" dirty="0">
                          <a:latin typeface="+mj-lt"/>
                        </a:rPr>
                        <a:t>2020-05-14 </a:t>
                      </a:r>
                    </a:p>
                  </a:txBody>
                  <a:tcPr anchor="ctr"/>
                </a:tc>
                <a:extLst>
                  <a:ext uri="{0D108BD9-81ED-4DB2-BD59-A6C34878D82A}">
                    <a16:rowId xmlns:a16="http://schemas.microsoft.com/office/drawing/2014/main" val="438575785"/>
                  </a:ext>
                </a:extLst>
              </a:tr>
              <a:tr h="190500">
                <a:tc>
                  <a:txBody>
                    <a:bodyPr/>
                    <a:lstStyle/>
                    <a:p>
                      <a:r>
                        <a:rPr lang="en-US" sz="1100" dirty="0">
                          <a:latin typeface="+mj-lt"/>
                          <a:hlinkClick r:id="rId10"/>
                        </a:rPr>
                        <a:t>563218</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10"/>
                        </a:rPr>
                        <a:t>opening the call hierarchy might mark some references as erroneous </a:t>
                      </a:r>
                      <a:endParaRPr lang="en-US" sz="1100">
                        <a:latin typeface="+mj-lt"/>
                      </a:endParaRPr>
                    </a:p>
                  </a:txBody>
                  <a:tcPr anchor="ctr"/>
                </a:tc>
                <a:tc>
                  <a:txBody>
                    <a:bodyPr/>
                    <a:lstStyle/>
                    <a:p>
                      <a:r>
                        <a:rPr lang="en-US" sz="1100" dirty="0">
                          <a:latin typeface="+mj-lt"/>
                        </a:rPr>
                        <a:t>2020-05-15 </a:t>
                      </a:r>
                    </a:p>
                  </a:txBody>
                  <a:tcPr anchor="ctr"/>
                </a:tc>
                <a:extLst>
                  <a:ext uri="{0D108BD9-81ED-4DB2-BD59-A6C34878D82A}">
                    <a16:rowId xmlns:a16="http://schemas.microsoft.com/office/drawing/2014/main" val="2465363897"/>
                  </a:ext>
                </a:extLst>
              </a:tr>
              <a:tr h="190500">
                <a:tc>
                  <a:txBody>
                    <a:bodyPr/>
                    <a:lstStyle/>
                    <a:p>
                      <a:r>
                        <a:rPr lang="en-US" sz="1100" dirty="0">
                          <a:latin typeface="+mj-lt"/>
                          <a:hlinkClick r:id="rId11"/>
                        </a:rPr>
                        <a:t>559373</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Core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11"/>
                        </a:rPr>
                        <a:t>host name lookup failure during make install </a:t>
                      </a:r>
                      <a:endParaRPr lang="en-US" sz="1100">
                        <a:latin typeface="+mj-lt"/>
                      </a:endParaRPr>
                    </a:p>
                  </a:txBody>
                  <a:tcPr anchor="ctr"/>
                </a:tc>
                <a:tc>
                  <a:txBody>
                    <a:bodyPr/>
                    <a:lstStyle/>
                    <a:p>
                      <a:r>
                        <a:rPr lang="en-US" sz="1100" kern="1200" dirty="0">
                          <a:solidFill>
                            <a:schemeClr val="dk1"/>
                          </a:solidFill>
                          <a:latin typeface="+mj-lt"/>
                          <a:ea typeface="+mn-ea"/>
                          <a:cs typeface="+mn-cs"/>
                        </a:rPr>
                        <a:t>2020-05-26</a:t>
                      </a:r>
                      <a:endParaRPr lang="en-US" sz="1100" dirty="0">
                        <a:latin typeface="+mj-lt"/>
                      </a:endParaRPr>
                    </a:p>
                  </a:txBody>
                  <a:tcPr anchor="ctr"/>
                </a:tc>
                <a:extLst>
                  <a:ext uri="{0D108BD9-81ED-4DB2-BD59-A6C34878D82A}">
                    <a16:rowId xmlns:a16="http://schemas.microsoft.com/office/drawing/2014/main" val="946798227"/>
                  </a:ext>
                </a:extLst>
              </a:tr>
              <a:tr h="190500">
                <a:tc>
                  <a:txBody>
                    <a:bodyPr/>
                    <a:lstStyle/>
                    <a:p>
                      <a:r>
                        <a:rPr lang="en-US" sz="1100">
                          <a:latin typeface="+mj-lt"/>
                          <a:hlinkClick r:id="rId12"/>
                        </a:rPr>
                        <a:t>520933</a:t>
                      </a:r>
                      <a:r>
                        <a:rPr lang="en-US" sz="1100">
                          <a:latin typeface="+mj-lt"/>
                        </a:rPr>
                        <a:t> </a:t>
                      </a:r>
                    </a:p>
                  </a:txBody>
                  <a:tcPr anchor="ctr"/>
                </a:tc>
                <a:tc>
                  <a:txBody>
                    <a:bodyPr/>
                    <a:lstStyle/>
                    <a:p>
                      <a:r>
                        <a:rPr lang="en-US" sz="1100">
                          <a:latin typeface="+mj-lt"/>
                        </a:rPr>
                        <a:t>Titan </a:t>
                      </a:r>
                    </a:p>
                  </a:txBody>
                  <a:tcPr anchor="ctr"/>
                </a:tc>
                <a:tc>
                  <a:txBody>
                    <a:bodyPr/>
                    <a:lstStyle/>
                    <a:p>
                      <a:r>
                        <a:rPr lang="en-US" sz="1100">
                          <a:latin typeface="+mj-lt"/>
                        </a:rPr>
                        <a:t>Core </a:t>
                      </a:r>
                    </a:p>
                  </a:txBody>
                  <a:tcPr anchor="ctr"/>
                </a:tc>
                <a:tc>
                  <a:txBody>
                    <a:bodyPr/>
                    <a:lstStyle/>
                    <a:p>
                      <a:r>
                        <a:rPr lang="en-US" sz="1100">
                          <a:latin typeface="+mj-lt"/>
                        </a:rPr>
                        <a:t>lenard.nagy@ericsson.com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12"/>
                        </a:rPr>
                        <a:t>Add info about translation ports in the online index of TITAN </a:t>
                      </a:r>
                      <a:endParaRPr lang="en-US" sz="1100">
                        <a:latin typeface="+mj-lt"/>
                      </a:endParaRPr>
                    </a:p>
                  </a:txBody>
                  <a:tcPr anchor="ctr"/>
                </a:tc>
                <a:tc>
                  <a:txBody>
                    <a:bodyPr/>
                    <a:lstStyle/>
                    <a:p>
                      <a:r>
                        <a:rPr lang="en-US" sz="1100" kern="1200" dirty="0">
                          <a:solidFill>
                            <a:schemeClr val="dk1"/>
                          </a:solidFill>
                          <a:latin typeface="+mj-lt"/>
                          <a:ea typeface="+mn-ea"/>
                          <a:cs typeface="+mn-cs"/>
                        </a:rPr>
                        <a:t>2020-05-26</a:t>
                      </a:r>
                      <a:r>
                        <a:rPr lang="en-US" sz="1100" dirty="0">
                          <a:latin typeface="+mj-lt"/>
                        </a:rPr>
                        <a:t> </a:t>
                      </a:r>
                    </a:p>
                  </a:txBody>
                  <a:tcPr anchor="ctr"/>
                </a:tc>
                <a:extLst>
                  <a:ext uri="{0D108BD9-81ED-4DB2-BD59-A6C34878D82A}">
                    <a16:rowId xmlns:a16="http://schemas.microsoft.com/office/drawing/2014/main" val="1426770758"/>
                  </a:ext>
                </a:extLst>
              </a:tr>
              <a:tr h="190500">
                <a:tc>
                  <a:txBody>
                    <a:bodyPr/>
                    <a:lstStyle/>
                    <a:p>
                      <a:r>
                        <a:rPr lang="en-US" sz="1100" dirty="0">
                          <a:latin typeface="+mj-lt"/>
                          <a:hlinkClick r:id="rId13"/>
                        </a:rPr>
                        <a:t>514844</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Other </a:t>
                      </a:r>
                    </a:p>
                  </a:txBody>
                  <a:tcPr anchor="ctr"/>
                </a:tc>
                <a:tc>
                  <a:txBody>
                    <a:bodyPr/>
                    <a:lstStyle/>
                    <a:p>
                      <a:r>
                        <a:rPr lang="en-US" sz="1100">
                          <a:latin typeface="+mj-lt"/>
                        </a:rPr>
                        <a:t>lenard.nagy@ericsson.com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13"/>
                        </a:rPr>
                        <a:t>Update help page with ports with translation capability </a:t>
                      </a:r>
                      <a:endParaRPr lang="en-US" sz="1100">
                        <a:latin typeface="+mj-lt"/>
                      </a:endParaRPr>
                    </a:p>
                  </a:txBody>
                  <a:tcPr anchor="ctr"/>
                </a:tc>
                <a:tc>
                  <a:txBody>
                    <a:bodyPr/>
                    <a:lstStyle/>
                    <a:p>
                      <a:r>
                        <a:rPr lang="en-US" sz="1100" kern="1200" dirty="0">
                          <a:solidFill>
                            <a:schemeClr val="dk1"/>
                          </a:solidFill>
                          <a:latin typeface="+mj-lt"/>
                          <a:ea typeface="+mn-ea"/>
                          <a:cs typeface="+mn-cs"/>
                        </a:rPr>
                        <a:t>2020-05-26</a:t>
                      </a:r>
                      <a:r>
                        <a:rPr lang="en-US" sz="1100" dirty="0">
                          <a:latin typeface="+mj-lt"/>
                        </a:rPr>
                        <a:t> </a:t>
                      </a:r>
                    </a:p>
                  </a:txBody>
                  <a:tcPr anchor="ctr"/>
                </a:tc>
                <a:extLst>
                  <a:ext uri="{0D108BD9-81ED-4DB2-BD59-A6C34878D82A}">
                    <a16:rowId xmlns:a16="http://schemas.microsoft.com/office/drawing/2014/main" val="1584491725"/>
                  </a:ext>
                </a:extLst>
              </a:tr>
              <a:tr h="190500">
                <a:tc>
                  <a:txBody>
                    <a:bodyPr/>
                    <a:lstStyle/>
                    <a:p>
                      <a:r>
                        <a:rPr lang="en-US" sz="1100">
                          <a:latin typeface="+mj-lt"/>
                          <a:hlinkClick r:id="rId14"/>
                        </a:rPr>
                        <a:t>529895</a:t>
                      </a:r>
                      <a:r>
                        <a:rPr lang="en-US" sz="1100">
                          <a:latin typeface="+mj-lt"/>
                        </a:rPr>
                        <a:t> </a:t>
                      </a:r>
                    </a:p>
                  </a:txBody>
                  <a:tcPr anchor="ctr"/>
                </a:tc>
                <a:tc>
                  <a:txBody>
                    <a:bodyPr/>
                    <a:lstStyle/>
                    <a:p>
                      <a:r>
                        <a:rPr lang="en-US" sz="1100">
                          <a:latin typeface="+mj-lt"/>
                        </a:rPr>
                        <a:t>Titan </a:t>
                      </a:r>
                    </a:p>
                  </a:txBody>
                  <a:tcPr anchor="ctr"/>
                </a:tc>
                <a:tc>
                  <a:txBody>
                    <a:bodyPr/>
                    <a:lstStyle/>
                    <a:p>
                      <a:r>
                        <a:rPr lang="en-US" sz="1100">
                          <a:latin typeface="+mj-lt"/>
                        </a:rPr>
                        <a:t>Other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14"/>
                        </a:rPr>
                        <a:t>Designer: support syntax for multiple encodings </a:t>
                      </a:r>
                      <a:endParaRPr lang="en-US" sz="1100">
                        <a:latin typeface="+mj-lt"/>
                      </a:endParaRPr>
                    </a:p>
                  </a:txBody>
                  <a:tcPr anchor="ctr"/>
                </a:tc>
                <a:tc>
                  <a:txBody>
                    <a:bodyPr/>
                    <a:lstStyle/>
                    <a:p>
                      <a:r>
                        <a:rPr lang="en-US" sz="1100" kern="1200" dirty="0">
                          <a:solidFill>
                            <a:schemeClr val="dk1"/>
                          </a:solidFill>
                          <a:latin typeface="+mj-lt"/>
                          <a:ea typeface="+mn-ea"/>
                          <a:cs typeface="+mn-cs"/>
                        </a:rPr>
                        <a:t>2020-05-26</a:t>
                      </a:r>
                      <a:r>
                        <a:rPr lang="en-US" sz="1100" dirty="0">
                          <a:latin typeface="+mj-lt"/>
                        </a:rPr>
                        <a:t> </a:t>
                      </a:r>
                    </a:p>
                  </a:txBody>
                  <a:tcPr anchor="ctr"/>
                </a:tc>
                <a:extLst>
                  <a:ext uri="{0D108BD9-81ED-4DB2-BD59-A6C34878D82A}">
                    <a16:rowId xmlns:a16="http://schemas.microsoft.com/office/drawing/2014/main" val="1807734311"/>
                  </a:ext>
                </a:extLst>
              </a:tr>
              <a:tr h="190500">
                <a:tc>
                  <a:txBody>
                    <a:bodyPr/>
                    <a:lstStyle/>
                    <a:p>
                      <a:r>
                        <a:rPr lang="en-US" sz="1100" dirty="0">
                          <a:latin typeface="+mj-lt"/>
                          <a:hlinkClick r:id="rId15"/>
                        </a:rPr>
                        <a:t>559327</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15"/>
                        </a:rPr>
                        <a:t>Titanium code smell checkers could be run in parallel </a:t>
                      </a:r>
                      <a:endParaRPr lang="en-US" sz="1100" dirty="0">
                        <a:latin typeface="+mj-lt"/>
                      </a:endParaRPr>
                    </a:p>
                  </a:txBody>
                  <a:tcPr anchor="ctr"/>
                </a:tc>
                <a:tc>
                  <a:txBody>
                    <a:bodyPr/>
                    <a:lstStyle/>
                    <a:p>
                      <a:r>
                        <a:rPr lang="en-US" sz="1100" kern="1200" dirty="0">
                          <a:solidFill>
                            <a:schemeClr val="dk1"/>
                          </a:solidFill>
                          <a:latin typeface="+mj-lt"/>
                          <a:ea typeface="+mn-ea"/>
                          <a:cs typeface="+mn-cs"/>
                        </a:rPr>
                        <a:t>2020-05-26 </a:t>
                      </a:r>
                    </a:p>
                  </a:txBody>
                  <a:tcPr anchor="ctr"/>
                </a:tc>
                <a:extLst>
                  <a:ext uri="{0D108BD9-81ED-4DB2-BD59-A6C34878D82A}">
                    <a16:rowId xmlns:a16="http://schemas.microsoft.com/office/drawing/2014/main" val="3512784417"/>
                  </a:ext>
                </a:extLst>
              </a:tr>
              <a:tr h="190500">
                <a:tc>
                  <a:txBody>
                    <a:bodyPr/>
                    <a:lstStyle/>
                    <a:p>
                      <a:r>
                        <a:rPr lang="en-US" sz="1100" dirty="0">
                          <a:latin typeface="+mj-lt"/>
                          <a:hlinkClick r:id="rId16"/>
                        </a:rPr>
                        <a:t>559544</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dirty="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16"/>
                        </a:rPr>
                        <a:t>parallelizing the semantic checking </a:t>
                      </a:r>
                      <a:endParaRPr lang="en-US" sz="1100" dirty="0">
                        <a:latin typeface="+mj-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2020-05-26 </a:t>
                      </a:r>
                    </a:p>
                  </a:txBody>
                  <a:tcPr anchor="ctr"/>
                </a:tc>
                <a:extLst>
                  <a:ext uri="{0D108BD9-81ED-4DB2-BD59-A6C34878D82A}">
                    <a16:rowId xmlns:a16="http://schemas.microsoft.com/office/drawing/2014/main" val="3070655702"/>
                  </a:ext>
                </a:extLst>
              </a:tr>
              <a:tr h="190500">
                <a:tc>
                  <a:txBody>
                    <a:bodyPr/>
                    <a:lstStyle/>
                    <a:p>
                      <a:r>
                        <a:rPr lang="en-US" sz="1100" dirty="0">
                          <a:latin typeface="+mj-lt"/>
                          <a:hlinkClick r:id="rId17"/>
                        </a:rPr>
                        <a:t>559919</a:t>
                      </a:r>
                      <a:r>
                        <a:rPr lang="en-US" sz="1100" dirty="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dirty="0">
                          <a:latin typeface="+mj-lt"/>
                          <a:hlinkClick r:id="rId17"/>
                        </a:rPr>
                        <a:t>improve parallelism of syntactic checking (parsing) in case of project hierarchies </a:t>
                      </a:r>
                      <a:endParaRPr lang="en-US" sz="1100" dirty="0">
                        <a:latin typeface="+mj-lt"/>
                      </a:endParaRPr>
                    </a:p>
                  </a:txBody>
                  <a:tcPr anchor="ctr"/>
                </a:tc>
                <a:tc>
                  <a:txBody>
                    <a:bodyPr/>
                    <a:lstStyle/>
                    <a:p>
                      <a:r>
                        <a:rPr lang="en-US" sz="1100" kern="1200" dirty="0">
                          <a:solidFill>
                            <a:schemeClr val="dk1"/>
                          </a:solidFill>
                          <a:latin typeface="+mj-lt"/>
                          <a:ea typeface="+mn-ea"/>
                          <a:cs typeface="+mn-cs"/>
                        </a:rPr>
                        <a:t>2020-05-26 </a:t>
                      </a:r>
                    </a:p>
                  </a:txBody>
                  <a:tcPr anchor="ctr"/>
                </a:tc>
                <a:extLst>
                  <a:ext uri="{0D108BD9-81ED-4DB2-BD59-A6C34878D82A}">
                    <a16:rowId xmlns:a16="http://schemas.microsoft.com/office/drawing/2014/main" val="1492841085"/>
                  </a:ext>
                </a:extLst>
              </a:tr>
              <a:tr h="190500">
                <a:tc>
                  <a:txBody>
                    <a:bodyPr/>
                    <a:lstStyle/>
                    <a:p>
                      <a:r>
                        <a:rPr lang="en-US" sz="1100">
                          <a:latin typeface="+mj-lt"/>
                          <a:hlinkClick r:id="rId18"/>
                        </a:rPr>
                        <a:t>560188</a:t>
                      </a:r>
                      <a:r>
                        <a:rPr lang="en-US" sz="110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18"/>
                        </a:rPr>
                        <a:t>enhance helper function calls in RAW encode decode functions </a:t>
                      </a:r>
                      <a:endParaRPr lang="en-US" sz="1100">
                        <a:latin typeface="+mj-lt"/>
                      </a:endParaRPr>
                    </a:p>
                  </a:txBody>
                  <a:tcPr anchor="ctr"/>
                </a:tc>
                <a:tc>
                  <a:txBody>
                    <a:bodyPr/>
                    <a:lstStyle/>
                    <a:p>
                      <a:r>
                        <a:rPr lang="en-US" sz="1100" kern="1200" dirty="0">
                          <a:solidFill>
                            <a:schemeClr val="dk1"/>
                          </a:solidFill>
                          <a:latin typeface="+mj-lt"/>
                          <a:ea typeface="+mn-ea"/>
                          <a:cs typeface="+mn-cs"/>
                        </a:rPr>
                        <a:t>2020-05-26 </a:t>
                      </a:r>
                    </a:p>
                  </a:txBody>
                  <a:tcPr anchor="ctr"/>
                </a:tc>
                <a:extLst>
                  <a:ext uri="{0D108BD9-81ED-4DB2-BD59-A6C34878D82A}">
                    <a16:rowId xmlns:a16="http://schemas.microsoft.com/office/drawing/2014/main" val="2902938473"/>
                  </a:ext>
                </a:extLst>
              </a:tr>
              <a:tr h="190500">
                <a:tc>
                  <a:txBody>
                    <a:bodyPr/>
                    <a:lstStyle/>
                    <a:p>
                      <a:r>
                        <a:rPr lang="en-US" sz="1100">
                          <a:latin typeface="+mj-lt"/>
                          <a:hlinkClick r:id="rId19"/>
                        </a:rPr>
                        <a:t>553271</a:t>
                      </a:r>
                      <a:r>
                        <a:rPr lang="en-US" sz="1100">
                          <a:latin typeface="+mj-lt"/>
                        </a:rPr>
                        <a:t> </a:t>
                      </a:r>
                    </a:p>
                  </a:txBody>
                  <a:tcPr anchor="ctr"/>
                </a:tc>
                <a:tc>
                  <a:txBody>
                    <a:bodyPr/>
                    <a:lstStyle/>
                    <a:p>
                      <a:r>
                        <a:rPr lang="en-US" sz="1100">
                          <a:latin typeface="+mj-lt"/>
                        </a:rPr>
                        <a:t>Titan </a:t>
                      </a:r>
                    </a:p>
                  </a:txBody>
                  <a:tcPr anchor="ctr"/>
                </a:tc>
                <a:tc>
                  <a:txBody>
                    <a:bodyPr/>
                    <a:lstStyle/>
                    <a:p>
                      <a:r>
                        <a:rPr lang="en-US" sz="1100">
                          <a:latin typeface="+mj-lt"/>
                        </a:rPr>
                        <a:t>Plug-ins </a:t>
                      </a:r>
                    </a:p>
                  </a:txBody>
                  <a:tcPr anchor="ctr"/>
                </a:tc>
                <a:tc>
                  <a:txBody>
                    <a:bodyPr/>
                    <a:lstStyle/>
                    <a:p>
                      <a:r>
                        <a:rPr lang="en-US" sz="1100">
                          <a:latin typeface="+mj-lt"/>
                        </a:rPr>
                        <a:t>titan-inbox@eclipse.org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CLOSED</a:t>
                      </a:r>
                      <a:r>
                        <a:rPr lang="en-US" sz="1100" dirty="0">
                          <a:latin typeface="+mj-lt"/>
                        </a:rPr>
                        <a: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FIXED</a:t>
                      </a:r>
                      <a:r>
                        <a:rPr lang="en-US" sz="1100" dirty="0">
                          <a:latin typeface="+mj-lt"/>
                        </a:rPr>
                        <a:t> </a:t>
                      </a:r>
                    </a:p>
                  </a:txBody>
                  <a:tcPr anchor="ctr"/>
                </a:tc>
                <a:tc>
                  <a:txBody>
                    <a:bodyPr/>
                    <a:lstStyle/>
                    <a:p>
                      <a:r>
                        <a:rPr lang="en-US" sz="1100">
                          <a:latin typeface="+mj-lt"/>
                          <a:hlinkClick r:id="rId19"/>
                        </a:rPr>
                        <a:t>call hierarchy in the designer </a:t>
                      </a:r>
                      <a:endParaRPr lang="en-US" sz="1100">
                        <a:latin typeface="+mj-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j-lt"/>
                          <a:ea typeface="+mn-ea"/>
                          <a:cs typeface="+mn-cs"/>
                        </a:rPr>
                        <a:t>2020-05-26 </a:t>
                      </a:r>
                    </a:p>
                  </a:txBody>
                  <a:tcPr anchor="ctr"/>
                </a:tc>
                <a:extLst>
                  <a:ext uri="{0D108BD9-81ED-4DB2-BD59-A6C34878D82A}">
                    <a16:rowId xmlns:a16="http://schemas.microsoft.com/office/drawing/2014/main" val="3312405095"/>
                  </a:ext>
                </a:extLst>
              </a:tr>
              <a:tr h="190500">
                <a:tc>
                  <a:txBody>
                    <a:bodyPr/>
                    <a:lstStyle/>
                    <a:p>
                      <a:endParaRPr lang="en-US" sz="1100" dirty="0">
                        <a:latin typeface="+mj-lt"/>
                      </a:endParaRPr>
                    </a:p>
                  </a:txBody>
                  <a:tcPr anchor="ctr"/>
                </a:tc>
                <a:tc>
                  <a:txBody>
                    <a:bodyPr/>
                    <a:lstStyle/>
                    <a:p>
                      <a:endParaRPr lang="en-US" sz="1100">
                        <a:latin typeface="+mj-lt"/>
                      </a:endParaRPr>
                    </a:p>
                  </a:txBody>
                  <a:tcPr anchor="ctr"/>
                </a:tc>
                <a:tc>
                  <a:txBody>
                    <a:bodyPr/>
                    <a:lstStyle/>
                    <a:p>
                      <a:endParaRPr lang="en-US" sz="1100">
                        <a:latin typeface="+mj-lt"/>
                      </a:endParaRPr>
                    </a:p>
                  </a:txBody>
                  <a:tcPr anchor="ctr"/>
                </a:tc>
                <a:tc>
                  <a:txBody>
                    <a:bodyPr/>
                    <a:lstStyle/>
                    <a:p>
                      <a:endParaRPr lang="en-US" sz="1100">
                        <a:latin typeface="+mj-lt"/>
                      </a:endParaRPr>
                    </a:p>
                  </a:txBody>
                  <a:tcPr anchor="ctr"/>
                </a:tc>
                <a:tc>
                  <a:txBody>
                    <a:bodyPr/>
                    <a:lstStyle/>
                    <a:p>
                      <a:endParaRPr lang="en-US" sz="1100">
                        <a:latin typeface="+mj-lt"/>
                      </a:endParaRPr>
                    </a:p>
                  </a:txBody>
                  <a:tcPr anchor="ctr"/>
                </a:tc>
                <a:tc>
                  <a:txBody>
                    <a:bodyPr/>
                    <a:lstStyle/>
                    <a:p>
                      <a:endParaRPr lang="en-US" sz="1100">
                        <a:latin typeface="+mj-lt"/>
                      </a:endParaRPr>
                    </a:p>
                  </a:txBody>
                  <a:tcPr anchor="ctr"/>
                </a:tc>
                <a:tc>
                  <a:txBody>
                    <a:bodyPr/>
                    <a:lstStyle/>
                    <a:p>
                      <a:endParaRPr lang="en-US" sz="1100">
                        <a:latin typeface="+mj-lt"/>
                      </a:endParaRPr>
                    </a:p>
                  </a:txBody>
                  <a:tcPr anchor="ctr"/>
                </a:tc>
                <a:tc>
                  <a:txBody>
                    <a:bodyPr/>
                    <a:lstStyle/>
                    <a:p>
                      <a:endParaRPr lang="en-US" sz="1100" dirty="0">
                        <a:latin typeface="+mj-lt"/>
                      </a:endParaRPr>
                    </a:p>
                  </a:txBody>
                  <a:tcPr anchor="ctr"/>
                </a:tc>
                <a:extLst>
                  <a:ext uri="{0D108BD9-81ED-4DB2-BD59-A6C34878D82A}">
                    <a16:rowId xmlns:a16="http://schemas.microsoft.com/office/drawing/2014/main" val="3947554563"/>
                  </a:ext>
                </a:extLst>
              </a:tr>
            </a:tbl>
          </a:graphicData>
        </a:graphic>
      </p:graphicFrame>
    </p:spTree>
    <p:custDataLst>
      <p:custData r:id="rId1"/>
      <p:custData r:id="rId2"/>
    </p:custDataLst>
    <p:extLst>
      <p:ext uri="{BB962C8B-B14F-4D97-AF65-F5344CB8AC3E}">
        <p14:creationId xmlns:p14="http://schemas.microsoft.com/office/powerpoint/2010/main" val="707972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Bugfixes</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r>
              <a:rPr lang="en-US" sz="1200" dirty="0"/>
              <a:t>559035 	titan.TestPorts.IPL4asp R.30.E doesn't build (ERROR_LENGTH) </a:t>
            </a:r>
          </a:p>
          <a:p>
            <a:r>
              <a:rPr lang="en-US" sz="1200" dirty="0"/>
              <a:t>559350 	the "Check code for code smells" menu item does not appear </a:t>
            </a:r>
          </a:p>
          <a:p>
            <a:r>
              <a:rPr lang="en-US" sz="1200" dirty="0"/>
              <a:t>559408 	ttcn2java: version extension handling error, java code is not generated </a:t>
            </a:r>
          </a:p>
          <a:p>
            <a:r>
              <a:rPr lang="en-US" sz="1200" dirty="0"/>
              <a:t>559580	ttcn2java: Wrong generated code: JSON cannot be resolved to a variable </a:t>
            </a:r>
          </a:p>
          <a:p>
            <a:r>
              <a:rPr lang="en-US" sz="1200" dirty="0"/>
              <a:t>559630 	bugfix: </a:t>
            </a:r>
            <a:r>
              <a:rPr lang="en-US" sz="1200" dirty="0" err="1"/>
              <a:t>TitanOctetString.JSON_encode</a:t>
            </a:r>
            <a:r>
              <a:rPr lang="en-US" sz="1200" dirty="0"/>
              <a:t>() returns wrong encoded value </a:t>
            </a:r>
          </a:p>
          <a:p>
            <a:r>
              <a:rPr lang="en-US" sz="1200" dirty="0"/>
              <a:t>559789 	ttcn2java Wrong generated code if in ASN1 </a:t>
            </a:r>
            <a:r>
              <a:rPr lang="en-US" sz="1200" dirty="0" err="1"/>
              <a:t>hexadec</a:t>
            </a:r>
            <a:r>
              <a:rPr lang="en-US" sz="1200" dirty="0"/>
              <a:t> value assigned to var with type of ANY </a:t>
            </a:r>
          </a:p>
          <a:p>
            <a:r>
              <a:rPr lang="en-US" sz="1200" dirty="0"/>
              <a:t>559978 	potential coding issues to be checked with unnamed temporal objects </a:t>
            </a:r>
          </a:p>
          <a:p>
            <a:r>
              <a:rPr lang="en-US" sz="1200" dirty="0"/>
              <a:t>559652 	False semantic error for </a:t>
            </a:r>
            <a:r>
              <a:rPr lang="en-US" sz="1200" dirty="0" err="1"/>
              <a:t>encvalue</a:t>
            </a:r>
            <a:r>
              <a:rPr lang="en-US" sz="1200" dirty="0"/>
              <a:t>() of value of </a:t>
            </a:r>
            <a:r>
              <a:rPr lang="en-US" sz="1200" dirty="0" err="1"/>
              <a:t>anytype</a:t>
            </a:r>
            <a:r>
              <a:rPr lang="en-US" sz="1200" dirty="0"/>
              <a:t> </a:t>
            </a:r>
          </a:p>
          <a:p>
            <a:r>
              <a:rPr lang="en-US" sz="1200" dirty="0"/>
              <a:t>559371 	Faulty code for select union </a:t>
            </a:r>
          </a:p>
          <a:p>
            <a:r>
              <a:rPr lang="en-US" sz="1200" dirty="0"/>
              <a:t>560347 	OER: encoding unbound optional field causes error in RT2 </a:t>
            </a:r>
          </a:p>
          <a:p>
            <a:r>
              <a:rPr lang="en-US" sz="1200" dirty="0"/>
              <a:t>560464 	Memory leak when JSON decoding binary strings </a:t>
            </a:r>
          </a:p>
          <a:p>
            <a:pPr fontAlgn="ctr"/>
            <a:r>
              <a:rPr lang="en-US" sz="1200" dirty="0"/>
              <a:t>553584 	Support for ETSI's JSON module </a:t>
            </a:r>
          </a:p>
          <a:p>
            <a:pPr fontAlgn="ctr"/>
            <a:r>
              <a:rPr lang="en-US" sz="1200" dirty="0"/>
              <a:t>560937 	</a:t>
            </a:r>
            <a:r>
              <a:rPr lang="en-US" sz="1200" dirty="0" err="1"/>
              <a:t>Bitstrings</a:t>
            </a:r>
            <a:r>
              <a:rPr lang="en-US" sz="1200" dirty="0"/>
              <a:t> don't clear unused bits after JSON decoding </a:t>
            </a:r>
          </a:p>
          <a:p>
            <a:pPr fontAlgn="ctr"/>
            <a:r>
              <a:rPr lang="en-US" sz="1200" dirty="0"/>
              <a:t>559413 	ttcn2java: Java code generated from empty module is erroneous </a:t>
            </a:r>
          </a:p>
          <a:p>
            <a:pPr fontAlgn="ctr"/>
            <a:r>
              <a:rPr lang="en-US" sz="1200" dirty="0"/>
              <a:t>560851 	can't build asn1 which are generated by asn1 compile </a:t>
            </a:r>
          </a:p>
          <a:p>
            <a:endParaRPr lang="en-US" sz="1200" dirty="0"/>
          </a:p>
        </p:txBody>
      </p:sp>
    </p:spTree>
    <p:custDataLst>
      <p:custData r:id="rId1"/>
      <p:custData r:id="rId2"/>
    </p:custDataLst>
    <p:extLst>
      <p:ext uri="{BB962C8B-B14F-4D97-AF65-F5344CB8AC3E}">
        <p14:creationId xmlns:p14="http://schemas.microsoft.com/office/powerpoint/2010/main" val="11751255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6D82EC-811D-454E-9DFF-2EEC63AD50B4}"/>
              </a:ext>
            </a:extLst>
          </p:cNvPr>
          <p:cNvSpPr>
            <a:spLocks noGrp="1"/>
          </p:cNvSpPr>
          <p:nvPr>
            <p:ph type="title"/>
          </p:nvPr>
        </p:nvSpPr>
        <p:spPr/>
        <p:txBody>
          <a:bodyPr/>
          <a:lstStyle/>
          <a:p>
            <a:r>
              <a:rPr lang="en-US" dirty="0"/>
              <a:t>Documentation (to be updated)</a:t>
            </a:r>
          </a:p>
        </p:txBody>
      </p:sp>
      <p:graphicFrame>
        <p:nvGraphicFramePr>
          <p:cNvPr id="6" name="Content Placeholder 3">
            <a:extLst>
              <a:ext uri="{FF2B5EF4-FFF2-40B4-BE49-F238E27FC236}">
                <a16:creationId xmlns:a16="http://schemas.microsoft.com/office/drawing/2014/main" id="{7B47A765-9AF2-4DB4-B245-36E6E9C14AC7}"/>
              </a:ext>
            </a:extLst>
          </p:cNvPr>
          <p:cNvGraphicFramePr>
            <a:graphicFrameLocks/>
          </p:cNvGraphicFramePr>
          <p:nvPr>
            <p:extLst>
              <p:ext uri="{D42A27DB-BD31-4B8C-83A1-F6EECF244321}">
                <p14:modId xmlns:p14="http://schemas.microsoft.com/office/powerpoint/2010/main" val="2257576316"/>
              </p:ext>
            </p:extLst>
          </p:nvPr>
        </p:nvGraphicFramePr>
        <p:xfrm>
          <a:off x="502444" y="2201862"/>
          <a:ext cx="8140699" cy="3737610"/>
        </p:xfrm>
        <a:graphic>
          <a:graphicData uri="http://schemas.openxmlformats.org/drawingml/2006/table">
            <a:tbl>
              <a:tblPr>
                <a:tableStyleId>{5C22544A-7EE6-4342-B048-85BDC9FD1C3A}</a:tableStyleId>
              </a:tblPr>
              <a:tblGrid>
                <a:gridCol w="1129859">
                  <a:extLst>
                    <a:ext uri="{9D8B030D-6E8A-4147-A177-3AD203B41FA5}">
                      <a16:colId xmlns:a16="http://schemas.microsoft.com/office/drawing/2014/main" val="1392711749"/>
                    </a:ext>
                  </a:extLst>
                </a:gridCol>
                <a:gridCol w="1878867">
                  <a:extLst>
                    <a:ext uri="{9D8B030D-6E8A-4147-A177-3AD203B41FA5}">
                      <a16:colId xmlns:a16="http://schemas.microsoft.com/office/drawing/2014/main" val="2505464634"/>
                    </a:ext>
                  </a:extLst>
                </a:gridCol>
                <a:gridCol w="5131973">
                  <a:extLst>
                    <a:ext uri="{9D8B030D-6E8A-4147-A177-3AD203B41FA5}">
                      <a16:colId xmlns:a16="http://schemas.microsoft.com/office/drawing/2014/main" val="2439078124"/>
                    </a:ext>
                  </a:extLst>
                </a:gridCol>
              </a:tblGrid>
              <a:tr h="190500">
                <a:tc>
                  <a:txBody>
                    <a:bodyPr/>
                    <a:lstStyle/>
                    <a:p>
                      <a:pPr algn="l" fontAlgn="b"/>
                      <a:r>
                        <a:rPr lang="en-US" sz="1100" u="none" strike="noStrike" dirty="0">
                          <a:effectLst/>
                        </a:rPr>
                        <a:t>CRL </a:t>
                      </a:r>
                      <a:r>
                        <a:rPr lang="en-US" sz="1100" u="none" strike="noStrike">
                          <a:effectLst/>
                        </a:rPr>
                        <a:t>113 200/7 R1A</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35874854"/>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44160372"/>
                  </a:ext>
                </a:extLst>
              </a:tr>
              <a:tr h="190500">
                <a:tc>
                  <a:txBody>
                    <a:bodyPr/>
                    <a:lstStyle/>
                    <a:p>
                      <a:pPr algn="l" fontAlgn="b"/>
                      <a:r>
                        <a:rPr lang="en-US" sz="1100" u="none" strike="noStrike">
                          <a:effectLst/>
                        </a:rPr>
                        <a:t>109 21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dirty="0">
                          <a:effectLst/>
                        </a:rPr>
                        <a:t>CRL 113 200/7  1Uen </a:t>
                      </a:r>
                      <a:r>
                        <a:rPr lang="es-ES" sz="1100" u="none" strike="noStrike" err="1">
                          <a:effectLst/>
                        </a:rPr>
                        <a:t>Rev</a:t>
                      </a:r>
                      <a:r>
                        <a:rPr lang="es-ES" sz="1100" u="none" strike="noStrike">
                          <a:effectLst/>
                        </a:rPr>
                        <a:t>.A</a:t>
                      </a:r>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PRI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1405531"/>
                  </a:ext>
                </a:extLst>
              </a:tr>
              <a:tr h="190500">
                <a:tc>
                  <a:txBody>
                    <a:bodyPr/>
                    <a:lstStyle/>
                    <a:p>
                      <a:pPr algn="l" fontAlgn="b"/>
                      <a:r>
                        <a:rPr lang="en-US" sz="1100" u="none" strike="noStrike">
                          <a:effectLst/>
                        </a:rPr>
                        <a:t>109 47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Rev.H</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Release Notes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1026403"/>
                  </a:ext>
                </a:extLst>
              </a:tr>
              <a:tr h="190500">
                <a:tc>
                  <a:txBody>
                    <a:bodyPr/>
                    <a:lstStyle/>
                    <a:p>
                      <a:pPr algn="l" fontAlgn="b"/>
                      <a:r>
                        <a:rPr lang="en-US" sz="1100" u="none" strike="noStrike">
                          <a:effectLst/>
                        </a:rPr>
                        <a:t>1/1531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Rev.H</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Install. Guide for....Test Executor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9492892"/>
                  </a:ext>
                </a:extLst>
              </a:tr>
              <a:tr h="190500">
                <a:tc>
                  <a:txBody>
                    <a:bodyPr/>
                    <a:lstStyle/>
                    <a:p>
                      <a:pPr algn="l" fontAlgn="b"/>
                      <a:r>
                        <a:rPr lang="en-US" sz="1100" u="none" strike="noStrike">
                          <a:effectLst/>
                        </a:rPr>
                        <a:t>3/1531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Rev.H</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Install. Guide for....TITAN Designer and..... Eclipse IDE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76577363"/>
                  </a:ext>
                </a:extLst>
              </a:tr>
              <a:tr h="190500">
                <a:tc>
                  <a:txBody>
                    <a:bodyPr/>
                    <a:lstStyle/>
                    <a:p>
                      <a:pPr algn="l" fontAlgn="b"/>
                      <a:r>
                        <a:rPr lang="en-US" sz="1100" u="none" strike="noStrike">
                          <a:effectLst/>
                        </a:rPr>
                        <a:t>1551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Rev.H</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Titanium Description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62375960"/>
                  </a:ext>
                </a:extLst>
              </a:tr>
              <a:tr h="190500">
                <a:tc>
                  <a:txBody>
                    <a:bodyPr/>
                    <a:lstStyle/>
                    <a:p>
                      <a:pPr algn="l" fontAlgn="b"/>
                      <a:r>
                        <a:rPr lang="en-US" sz="1100" u="none" strike="noStrike">
                          <a:effectLst/>
                        </a:rPr>
                        <a:t>1/174 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Rev.H</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Statement of Compliance for Eclipse Titan</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60286744"/>
                  </a:ext>
                </a:extLst>
              </a:tr>
              <a:tr h="190500">
                <a:tc>
                  <a:txBody>
                    <a:bodyPr/>
                    <a:lstStyle/>
                    <a:p>
                      <a:pPr algn="l" fontAlgn="b"/>
                      <a:r>
                        <a:rPr lang="en-US" sz="1100" u="none" strike="noStrike">
                          <a:effectLst/>
                        </a:rPr>
                        <a:t>2/174 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Rev.H</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Statement of Compliance for use of XML schema in Eclipse Titan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081545"/>
                  </a:ext>
                </a:extLst>
              </a:tr>
              <a:tr h="190500">
                <a:tc>
                  <a:txBody>
                    <a:bodyPr/>
                    <a:lstStyle/>
                    <a:p>
                      <a:pPr algn="l" fontAlgn="b"/>
                      <a:r>
                        <a:rPr lang="en-US" sz="1100" u="none" strike="noStrike">
                          <a:effectLst/>
                        </a:rPr>
                        <a:t>1/198 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Rev.H</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UG for Titan TTCN-3 Test Executor</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34400573"/>
                  </a:ext>
                </a:extLst>
              </a:tr>
              <a:tr h="190500">
                <a:tc>
                  <a:txBody>
                    <a:bodyPr/>
                    <a:lstStyle/>
                    <a:p>
                      <a:pPr algn="l" fontAlgn="b"/>
                      <a:r>
                        <a:rPr lang="en-US" sz="1100" u="none" strike="noStrike">
                          <a:effectLst/>
                        </a:rPr>
                        <a:t>2/198 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Rev.H</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Programmers Tech. Reference Guide for the TITAN executor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0955293"/>
                  </a:ext>
                </a:extLst>
              </a:tr>
              <a:tr h="190500">
                <a:tc>
                  <a:txBody>
                    <a:bodyPr/>
                    <a:lstStyle/>
                    <a:p>
                      <a:pPr algn="l" fontAlgn="b"/>
                      <a:r>
                        <a:rPr lang="en-US" sz="1100" u="none" strike="noStrike">
                          <a:effectLst/>
                        </a:rPr>
                        <a:t>4/198 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Rev.H</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UG for the TITAN Designer for the Eclipse IDE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3766239"/>
                  </a:ext>
                </a:extLst>
              </a:tr>
              <a:tr h="190500">
                <a:tc>
                  <a:txBody>
                    <a:bodyPr/>
                    <a:lstStyle/>
                    <a:p>
                      <a:pPr algn="l" fontAlgn="b"/>
                      <a:r>
                        <a:rPr lang="en-US" sz="1100" u="none" strike="noStrike">
                          <a:effectLst/>
                        </a:rPr>
                        <a:t>5/198 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Rev.H</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UG of the TITAN Executor for the Eclipse IDE plug-in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30930902"/>
                  </a:ext>
                </a:extLst>
              </a:tr>
              <a:tr h="190500">
                <a:tc>
                  <a:txBody>
                    <a:bodyPr/>
                    <a:lstStyle/>
                    <a:p>
                      <a:pPr algn="l" fontAlgn="b"/>
                      <a:r>
                        <a:rPr lang="en-US" sz="1100" u="none" strike="noStrike" dirty="0">
                          <a:effectLst/>
                        </a:rPr>
                        <a:t>6/198 17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Rev.H</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API Technical Reference for the TITAN executor</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86265113"/>
                  </a:ext>
                </a:extLst>
              </a:tr>
              <a:tr h="190500">
                <a:tc>
                  <a:txBody>
                    <a:bodyPr/>
                    <a:lstStyle/>
                    <a:p>
                      <a:pPr algn="l" fontAlgn="b"/>
                      <a:r>
                        <a:rPr lang="en-US" sz="1100" u="none" strike="noStrike" dirty="0">
                          <a:effectLst/>
                        </a:rPr>
                        <a:t>8/198 17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Rev.H</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Titan Executor API User Guide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3995644"/>
                  </a:ext>
                </a:extLst>
              </a:tr>
              <a:tr h="190500">
                <a:tc>
                  <a:txBody>
                    <a:bodyPr/>
                    <a:lstStyle/>
                    <a:p>
                      <a:pPr algn="l" fontAlgn="b"/>
                      <a:r>
                        <a:rPr lang="en-US" sz="1100" u="none" strike="noStrike">
                          <a:effectLst/>
                        </a:rPr>
                        <a:t>9/198 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CRL 113 200/7 </a:t>
                      </a:r>
                      <a:r>
                        <a:rPr lang="en-US" sz="1100" u="none" strike="noStrike" dirty="0" err="1">
                          <a:effectLst/>
                        </a:rPr>
                        <a:t>Uen</a:t>
                      </a:r>
                      <a:r>
                        <a:rPr lang="en-US" sz="1100" u="none" strike="noStrike" dirty="0">
                          <a:effectLst/>
                        </a:rPr>
                        <a:t>  </a:t>
                      </a:r>
                      <a:r>
                        <a:rPr lang="en-US" sz="1100" u="none" strike="noStrike" dirty="0" err="1">
                          <a:effectLst/>
                        </a:rPr>
                        <a:t>Rev.H</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Programmers Tech. Reference Guide for Titanium</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1936591"/>
                  </a:ext>
                </a:extLst>
              </a:tr>
              <a:tr h="190500">
                <a:tc>
                  <a:txBody>
                    <a:bodyPr/>
                    <a:lstStyle/>
                    <a:p>
                      <a:pPr algn="l" fontAlgn="b"/>
                      <a:r>
                        <a:rPr lang="en-US" sz="1100" b="0" i="0" u="none" strike="noStrike" dirty="0">
                          <a:solidFill>
                            <a:srgbClr val="000000"/>
                          </a:solidFill>
                          <a:effectLst/>
                          <a:latin typeface="+mn-lt"/>
                        </a:rPr>
                        <a:t>1/1551</a:t>
                      </a:r>
                    </a:p>
                  </a:txBody>
                  <a:tcPr marL="9525" marR="9525" marT="9525" marB="0" anchor="b"/>
                </a:tc>
                <a:tc>
                  <a:txBody>
                    <a:bodyPr/>
                    <a:lstStyle/>
                    <a:p>
                      <a:pPr algn="l" fontAlgn="b"/>
                      <a:r>
                        <a:rPr lang="en-US" sz="1100" b="0" i="0" u="none" strike="noStrike" dirty="0">
                          <a:solidFill>
                            <a:srgbClr val="000000"/>
                          </a:solidFill>
                          <a:effectLst/>
                          <a:latin typeface="+mn-lt"/>
                        </a:rPr>
                        <a:t>CRL 113 200/7 </a:t>
                      </a:r>
                      <a:r>
                        <a:rPr lang="en-US" sz="1100" b="0" i="0" u="none" strike="noStrike" dirty="0" err="1">
                          <a:solidFill>
                            <a:srgbClr val="000000"/>
                          </a:solidFill>
                          <a:effectLst/>
                          <a:latin typeface="+mn-lt"/>
                        </a:rPr>
                        <a:t>Uen</a:t>
                      </a:r>
                      <a:r>
                        <a:rPr lang="en-US" sz="1100" b="0" i="0" u="none" strike="noStrike" dirty="0">
                          <a:solidFill>
                            <a:srgbClr val="000000"/>
                          </a:solidFill>
                          <a:effectLst/>
                          <a:latin typeface="+mn-lt"/>
                        </a:rPr>
                        <a:t>  </a:t>
                      </a:r>
                      <a:r>
                        <a:rPr lang="en-US" sz="1100" b="0" i="0" u="none" strike="noStrike" dirty="0" err="1">
                          <a:solidFill>
                            <a:srgbClr val="000000"/>
                          </a:solidFill>
                          <a:effectLst/>
                          <a:latin typeface="+mn-lt"/>
                        </a:rPr>
                        <a:t>Rev.H</a:t>
                      </a:r>
                      <a:endParaRPr lang="en-US" sz="1100" b="0" i="0" u="none" strike="noStrike" dirty="0">
                        <a:solidFill>
                          <a:srgbClr val="000000"/>
                        </a:solidFill>
                        <a:effectLst/>
                        <a:latin typeface="+mn-lt"/>
                      </a:endParaRPr>
                    </a:p>
                  </a:txBody>
                  <a:tcPr marL="9525" marR="9525" marT="9525" marB="0" anchor="b"/>
                </a:tc>
                <a:tc>
                  <a:txBody>
                    <a:bodyPr/>
                    <a:lstStyle/>
                    <a:p>
                      <a:pPr algn="l" fontAlgn="b"/>
                      <a:r>
                        <a:rPr lang="en-US" sz="1100" b="0" i="0" u="none" strike="noStrike" dirty="0">
                          <a:solidFill>
                            <a:srgbClr val="000000"/>
                          </a:solidFill>
                          <a:effectLst/>
                          <a:latin typeface="+mn-lt"/>
                        </a:rPr>
                        <a:t>Titanium Refactoring Description</a:t>
                      </a:r>
                    </a:p>
                  </a:txBody>
                  <a:tcPr marL="9525" marR="9525" marT="9525" marB="0" anchor="b"/>
                </a:tc>
                <a:extLst>
                  <a:ext uri="{0D108BD9-81ED-4DB2-BD59-A6C34878D82A}">
                    <a16:rowId xmlns:a16="http://schemas.microsoft.com/office/drawing/2014/main" val="2857922088"/>
                  </a:ext>
                </a:extLst>
              </a:tr>
              <a:tr h="190500">
                <a:tc>
                  <a:txBody>
                    <a:bodyPr/>
                    <a:lstStyle/>
                    <a:p>
                      <a:pPr algn="l" fontAlgn="b"/>
                      <a:r>
                        <a:rPr lang="en-US" sz="1100" b="0" i="0" u="none" strike="noStrike" dirty="0">
                          <a:solidFill>
                            <a:srgbClr val="000000"/>
                          </a:solidFill>
                          <a:effectLst/>
                          <a:latin typeface="+mn-lt"/>
                        </a:rPr>
                        <a:t>10/198 17</a:t>
                      </a:r>
                    </a:p>
                  </a:txBody>
                  <a:tcPr marL="9525" marR="9525" marT="9525" marB="0" anchor="b"/>
                </a:tc>
                <a:tc>
                  <a:txBody>
                    <a:bodyPr/>
                    <a:lstStyle/>
                    <a:p>
                      <a:pPr algn="l" fontAlgn="b"/>
                      <a:r>
                        <a:rPr lang="en-US" sz="1100" b="0" i="0" u="none" strike="noStrike" dirty="0">
                          <a:solidFill>
                            <a:srgbClr val="000000"/>
                          </a:solidFill>
                          <a:effectLst/>
                          <a:latin typeface="+mn-lt"/>
                        </a:rPr>
                        <a:t>CRL 113 200/7 </a:t>
                      </a:r>
                      <a:r>
                        <a:rPr lang="en-US" sz="1100" b="0" i="0" u="none" strike="noStrike" dirty="0" err="1">
                          <a:solidFill>
                            <a:srgbClr val="000000"/>
                          </a:solidFill>
                          <a:effectLst/>
                          <a:latin typeface="+mn-lt"/>
                        </a:rPr>
                        <a:t>Uen</a:t>
                      </a:r>
                      <a:r>
                        <a:rPr lang="en-US" sz="1100" b="0" i="0" u="none" strike="noStrike" dirty="0">
                          <a:solidFill>
                            <a:srgbClr val="000000"/>
                          </a:solidFill>
                          <a:effectLst/>
                          <a:latin typeface="+mn-lt"/>
                        </a:rPr>
                        <a:t>  </a:t>
                      </a:r>
                      <a:r>
                        <a:rPr lang="en-US" sz="1100" b="0" i="0" u="none" strike="noStrike" dirty="0" err="1">
                          <a:solidFill>
                            <a:srgbClr val="000000"/>
                          </a:solidFill>
                          <a:effectLst/>
                          <a:latin typeface="+mn-lt"/>
                        </a:rPr>
                        <a:t>Rev.H</a:t>
                      </a:r>
                      <a:endParaRPr lang="en-US" sz="1100" b="0" i="0" u="none" strike="noStrike" dirty="0">
                        <a:solidFill>
                          <a:srgbClr val="000000"/>
                        </a:solidFill>
                        <a:effectLst/>
                        <a:latin typeface="+mn-lt"/>
                      </a:endParaRPr>
                    </a:p>
                  </a:txBody>
                  <a:tcPr marL="9525" marR="9525" marT="9525" marB="0" anchor="b"/>
                </a:tc>
                <a:tc>
                  <a:txBody>
                    <a:bodyPr/>
                    <a:lstStyle/>
                    <a:p>
                      <a:pPr algn="l" fontAlgn="b"/>
                      <a:r>
                        <a:rPr lang="en-US" sz="1100" b="0" i="0" u="none" strike="noStrike" dirty="0">
                          <a:solidFill>
                            <a:srgbClr val="000000"/>
                          </a:solidFill>
                          <a:effectLst/>
                          <a:latin typeface="+mn-lt"/>
                        </a:rPr>
                        <a:t>Programmers' Technical </a:t>
                      </a:r>
                      <a:r>
                        <a:rPr lang="en-US" sz="1100" b="0" i="0" u="none" strike="noStrike" dirty="0" err="1">
                          <a:solidFill>
                            <a:srgbClr val="000000"/>
                          </a:solidFill>
                          <a:effectLst/>
                          <a:latin typeface="+mn-lt"/>
                        </a:rPr>
                        <a:t>ReferenceGuide</a:t>
                      </a:r>
                      <a:r>
                        <a:rPr lang="en-US" sz="1100" b="0" i="0" u="none" strike="noStrike" dirty="0">
                          <a:solidFill>
                            <a:srgbClr val="000000"/>
                          </a:solidFill>
                          <a:effectLst/>
                          <a:latin typeface="+mn-lt"/>
                        </a:rPr>
                        <a:t> for the Java side of the TITANTTCN-3 Toolset</a:t>
                      </a:r>
                    </a:p>
                  </a:txBody>
                  <a:tcPr marL="9525" marR="9525" marT="9525" marB="0" anchor="b"/>
                </a:tc>
                <a:extLst>
                  <a:ext uri="{0D108BD9-81ED-4DB2-BD59-A6C34878D82A}">
                    <a16:rowId xmlns:a16="http://schemas.microsoft.com/office/drawing/2014/main" val="3559753698"/>
                  </a:ext>
                </a:extLst>
              </a:tr>
            </a:tbl>
          </a:graphicData>
        </a:graphic>
      </p:graphicFrame>
    </p:spTree>
    <p:custDataLst>
      <p:custData r:id="rId1"/>
      <p:custData r:id="rId2"/>
    </p:custDataLst>
    <p:extLst>
      <p:ext uri="{BB962C8B-B14F-4D97-AF65-F5344CB8AC3E}">
        <p14:creationId xmlns:p14="http://schemas.microsoft.com/office/powerpoint/2010/main" val="26042032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6FF69E04-8523-4965-90ED-73D4F9BAE271}"/>
              </a:ext>
            </a:extLst>
          </p:cNvPr>
          <p:cNvSpPr>
            <a:spLocks noGrp="1"/>
          </p:cNvSpPr>
          <p:nvPr>
            <p:ph type="subTitle" idx="1"/>
          </p:nvPr>
        </p:nvSpPr>
        <p:spPr/>
        <p:txBody>
          <a:bodyPr>
            <a:normAutofit lnSpcReduction="10000"/>
          </a:bodyPr>
          <a:lstStyle/>
          <a:p>
            <a:endParaRPr lang="en-US"/>
          </a:p>
        </p:txBody>
      </p:sp>
    </p:spTree>
    <p:custDataLst>
      <p:custData r:id="rId1"/>
      <p:custData r:id="rId2"/>
    </p:custDataLst>
    <p:extLst>
      <p:ext uri="{BB962C8B-B14F-4D97-AF65-F5344CB8AC3E}">
        <p14:creationId xmlns:p14="http://schemas.microsoft.com/office/powerpoint/2010/main" val="1383928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Bugfixes</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a:xfrm>
            <a:off x="479425" y="1844675"/>
            <a:ext cx="11233150" cy="4392612"/>
          </a:xfrm>
        </p:spPr>
        <p:txBody>
          <a:bodyPr/>
          <a:lstStyle/>
          <a:p>
            <a:pPr fontAlgn="ctr"/>
            <a:r>
              <a:rPr lang="en-US" sz="1200" dirty="0"/>
              <a:t>560973 	Errors overlooked checking templates not sufficiently defined </a:t>
            </a:r>
          </a:p>
          <a:p>
            <a:pPr fontAlgn="ctr"/>
            <a:r>
              <a:rPr lang="en-US" sz="1200" dirty="0"/>
              <a:t>562488 	RAW codec: Incorrect decoding of an unaligned bit-field (BIT5) </a:t>
            </a:r>
          </a:p>
          <a:p>
            <a:pPr fontAlgn="ctr"/>
            <a:r>
              <a:rPr lang="en-US" sz="1200" dirty="0"/>
              <a:t>561653 	Compilation issue in the Java code generator when used with very large modules </a:t>
            </a:r>
          </a:p>
          <a:p>
            <a:pPr fontAlgn="ctr"/>
            <a:r>
              <a:rPr lang="en-US" sz="1200" dirty="0"/>
              <a:t>560016 	ttcn2java: compilation error if ASN.1 </a:t>
            </a:r>
            <a:r>
              <a:rPr lang="en-US" sz="1200" dirty="0" err="1"/>
              <a:t>enum</a:t>
            </a:r>
            <a:r>
              <a:rPr lang="en-US" sz="1200" dirty="0"/>
              <a:t> def contains reference </a:t>
            </a:r>
          </a:p>
          <a:p>
            <a:pPr fontAlgn="ctr"/>
            <a:r>
              <a:rPr lang="en-US" sz="1200" dirty="0"/>
              <a:t>559944 	titan.ProtocolModules.MobileL3_v13.4.0 git repository disappeared </a:t>
            </a:r>
          </a:p>
          <a:p>
            <a:pPr fontAlgn="ctr"/>
            <a:r>
              <a:rPr lang="en-US" sz="1200" dirty="0"/>
              <a:t>559943 	titan.ProtocolModules.LLC_v7.1.0 git repository disappeared </a:t>
            </a:r>
          </a:p>
          <a:p>
            <a:pPr fontAlgn="ctr"/>
            <a:r>
              <a:rPr lang="en-US" sz="1200" dirty="0"/>
              <a:t>546045 	MQTT Decoding of remaining length </a:t>
            </a:r>
          </a:p>
          <a:p>
            <a:pPr fontAlgn="ctr"/>
            <a:r>
              <a:rPr lang="en-US" sz="1200" dirty="0"/>
              <a:t>559942 	</a:t>
            </a:r>
            <a:r>
              <a:rPr lang="en-US" sz="1200" dirty="0" err="1"/>
              <a:t>titan.TestPorts.GPIO</a:t>
            </a:r>
            <a:r>
              <a:rPr lang="en-US" sz="1200" dirty="0"/>
              <a:t> repository disappeared </a:t>
            </a:r>
          </a:p>
          <a:p>
            <a:pPr fontAlgn="ctr"/>
            <a:r>
              <a:rPr lang="en-US" sz="1200" dirty="0"/>
              <a:t>563218 	opening the call hierarchy might mark some references as erroneous </a:t>
            </a:r>
          </a:p>
          <a:p>
            <a:pPr fontAlgn="ctr"/>
            <a:r>
              <a:rPr lang="en-US" sz="1200" dirty="0"/>
              <a:t>559373 	host name lookup failure during make install </a:t>
            </a:r>
          </a:p>
          <a:p>
            <a:pPr fontAlgn="ctr"/>
            <a:r>
              <a:rPr lang="en-US" sz="1200" dirty="0"/>
              <a:t>520933 	Add info about translation ports in the online index of TITAN </a:t>
            </a:r>
          </a:p>
          <a:p>
            <a:pPr fontAlgn="ctr"/>
            <a:r>
              <a:rPr lang="en-US" sz="1200" dirty="0"/>
              <a:t>514844 	Update help page with ports with translation capability </a:t>
            </a:r>
          </a:p>
          <a:p>
            <a:pPr fontAlgn="ctr"/>
            <a:r>
              <a:rPr lang="en-US" sz="1200" dirty="0"/>
              <a:t>529895 	Designer: support syntax for multiple encodings </a:t>
            </a:r>
          </a:p>
          <a:p>
            <a:pPr fontAlgn="ctr"/>
            <a:r>
              <a:rPr lang="en-US" sz="1200" dirty="0"/>
              <a:t>560188 	enhance helper function calls in RAW encode decode functions </a:t>
            </a:r>
          </a:p>
          <a:p>
            <a:pPr fontAlgn="ctr"/>
            <a:r>
              <a:rPr lang="en-US" sz="1200" dirty="0"/>
              <a:t>553271 	call hierarchy in the designer </a:t>
            </a:r>
          </a:p>
          <a:p>
            <a:endParaRPr lang="en-US" sz="1200" dirty="0"/>
          </a:p>
        </p:txBody>
      </p:sp>
    </p:spTree>
    <p:custDataLst>
      <p:custData r:id="rId1"/>
      <p:custData r:id="rId2"/>
    </p:custDataLst>
    <p:extLst>
      <p:ext uri="{BB962C8B-B14F-4D97-AF65-F5344CB8AC3E}">
        <p14:creationId xmlns:p14="http://schemas.microsoft.com/office/powerpoint/2010/main" val="2778503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t>New Feature Details</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endParaRPr lang="en-US" dirty="0"/>
          </a:p>
        </p:txBody>
      </p:sp>
    </p:spTree>
    <p:custDataLst>
      <p:custData r:id="rId1"/>
      <p:custData r:id="rId2"/>
    </p:custDataLst>
    <p:extLst>
      <p:ext uri="{BB962C8B-B14F-4D97-AF65-F5344CB8AC3E}">
        <p14:creationId xmlns:p14="http://schemas.microsoft.com/office/powerpoint/2010/main" val="418798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D4468-58D5-40D1-8182-8FDBCEF777E1}"/>
              </a:ext>
            </a:extLst>
          </p:cNvPr>
          <p:cNvSpPr>
            <a:spLocks noGrp="1"/>
          </p:cNvSpPr>
          <p:nvPr>
            <p:ph type="title"/>
          </p:nvPr>
        </p:nvSpPr>
        <p:spPr/>
        <p:txBody>
          <a:bodyPr/>
          <a:lstStyle/>
          <a:p>
            <a:r>
              <a:rPr lang="en-US" dirty="0">
                <a:hlinkClick r:id="rId4"/>
              </a:rPr>
              <a:t>BUG 536130</a:t>
            </a:r>
            <a:r>
              <a:rPr lang="en-US" dirty="0"/>
              <a:t> - License upgrade to EPL 2.0 </a:t>
            </a:r>
          </a:p>
        </p:txBody>
      </p:sp>
      <p:sp>
        <p:nvSpPr>
          <p:cNvPr id="5" name="Content Placeholder 4">
            <a:extLst>
              <a:ext uri="{FF2B5EF4-FFF2-40B4-BE49-F238E27FC236}">
                <a16:creationId xmlns:a16="http://schemas.microsoft.com/office/drawing/2014/main" id="{393A08AF-E8DD-44C5-A85C-B1192DD283A4}"/>
              </a:ext>
            </a:extLst>
          </p:cNvPr>
          <p:cNvSpPr>
            <a:spLocks noGrp="1"/>
          </p:cNvSpPr>
          <p:nvPr>
            <p:ph sz="quarter" idx="10"/>
          </p:nvPr>
        </p:nvSpPr>
        <p:spPr/>
        <p:txBody>
          <a:bodyPr/>
          <a:lstStyle/>
          <a:p>
            <a:pPr marL="0" indent="0">
              <a:buNone/>
            </a:pPr>
            <a:r>
              <a:rPr lang="en-US" dirty="0"/>
              <a:t>The Eclipse Community change the license version to EPL 2.0</a:t>
            </a:r>
          </a:p>
          <a:p>
            <a:pPr marL="0" indent="0">
              <a:buNone/>
            </a:pPr>
            <a:endParaRPr lang="en-US" dirty="0"/>
          </a:p>
          <a:p>
            <a:pPr marL="0" indent="0">
              <a:buNone/>
            </a:pPr>
            <a:r>
              <a:rPr lang="en-US" dirty="0"/>
              <a:t>Implemented</a:t>
            </a:r>
          </a:p>
          <a:p>
            <a:pPr marL="0" indent="0">
              <a:buNone/>
            </a:pPr>
            <a:r>
              <a:rPr lang="en-US" dirty="0"/>
              <a:t>Now all titan related product have EPL 2.0 license.</a:t>
            </a:r>
          </a:p>
        </p:txBody>
      </p:sp>
    </p:spTree>
    <p:custDataLst>
      <p:custData r:id="rId1"/>
      <p:custData r:id="rId2"/>
    </p:custDataLst>
    <p:extLst>
      <p:ext uri="{BB962C8B-B14F-4D97-AF65-F5344CB8AC3E}">
        <p14:creationId xmlns:p14="http://schemas.microsoft.com/office/powerpoint/2010/main" val="2861222182"/>
      </p:ext>
    </p:extLst>
  </p:cSld>
  <p:clrMapOvr>
    <a:masterClrMapping/>
  </p:clrMapOvr>
</p:sld>
</file>

<file path=ppt/theme/theme1.xml><?xml version="1.0" encoding="utf-8"?>
<a:theme xmlns:a="http://schemas.openxmlformats.org/drawingml/2006/main" name="PresentationTemplate2017">
  <a:themeElements>
    <a:clrScheme name="Ericsson">
      <a:dk1>
        <a:srgbClr val="181818"/>
      </a:dk1>
      <a:lt1>
        <a:srgbClr val="FFFFFF"/>
      </a:lt1>
      <a:dk2>
        <a:srgbClr val="181818"/>
      </a:dk2>
      <a:lt2>
        <a:srgbClr val="E0E0E0"/>
      </a:lt2>
      <a:accent1>
        <a:srgbClr val="0082F0"/>
      </a:accent1>
      <a:accent2>
        <a:srgbClr val="0FC373"/>
      </a:accent2>
      <a:accent3>
        <a:srgbClr val="AF78D2"/>
      </a:accent3>
      <a:accent4>
        <a:srgbClr val="FAD22D"/>
      </a:accent4>
      <a:accent5>
        <a:srgbClr val="FF8C0A"/>
      </a:accent5>
      <a:accent6>
        <a:srgbClr val="FF3232"/>
      </a:accent6>
      <a:hlink>
        <a:srgbClr val="0082F0"/>
      </a:hlink>
      <a:folHlink>
        <a:srgbClr val="040969"/>
      </a:folHlink>
    </a:clrScheme>
    <a:fontScheme name="Ericsson">
      <a:majorFont>
        <a:latin typeface="Ericsson Hilda Light"/>
        <a:ea typeface=""/>
        <a:cs typeface=""/>
      </a:majorFont>
      <a:minorFont>
        <a:latin typeface="Ericsson Hild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marL="180000" indent="-180000" algn="l">
          <a:spcBef>
            <a:spcPts val="800"/>
          </a:spcBef>
          <a:buFont typeface="Ericsson Hilda" panose="00000500000000000000" pitchFamily="2" charset="0"/>
          <a:buChar char="●"/>
          <a:defRPr dirty="0" err="1" smtClean="0">
            <a:solidFill>
              <a:schemeClr val="bg1"/>
            </a:solidFill>
          </a:defRPr>
        </a:defPPr>
      </a:lstStyle>
    </a:spDef>
    <a:lnDef>
      <a:spPr bwMode="auto">
        <a:solidFill>
          <a:schemeClr val="accent1"/>
        </a:solidFill>
        <a:ln w="12700" cap="flat" cmpd="sng" algn="ctr">
          <a:solidFill>
            <a:schemeClr val="tx1"/>
          </a:solidFill>
          <a:prstDash val="solid"/>
          <a:round/>
          <a:headEnd type="none" w="med" len="med"/>
          <a:tailEnd type="none"/>
        </a:ln>
        <a:effectLst/>
      </a:spPr>
      <a:bodyPr/>
      <a:lstStyle/>
    </a:lnDef>
    <a:txDef>
      <a:spPr/>
      <a:bodyPr vert="horz" wrap="square" lIns="72000" tIns="36000" rIns="72000" bIns="36000" rtlCol="0" anchor="t">
        <a:noAutofit/>
      </a:bodyPr>
      <a:lstStyle>
        <a:defPPr marL="180000" marR="0" indent="-180000" algn="l" defTabSz="914400" rtl="0" eaLnBrk="1" fontAlgn="base" latinLnBrk="0" hangingPunct="1">
          <a:lnSpc>
            <a:spcPct val="100000"/>
          </a:lnSpc>
          <a:spcBef>
            <a:spcPts val="800"/>
          </a:spcBef>
          <a:spcAft>
            <a:spcPct val="0"/>
          </a:spcAft>
          <a:buClrTx/>
          <a:buSzTx/>
          <a:buFont typeface="Ericsson Hilda" panose="00000500000000000000" pitchFamily="2" charset="0"/>
          <a:buChar char="●"/>
          <a:tabLst/>
          <a:defRPr kumimoji="0" sz="2000" b="0" i="0" u="none" strike="noStrike" kern="1000" cap="none" spc="-30" normalizeH="0" baseline="0" noProof="0" dirty="0" err="1" smtClean="0">
            <a:ln>
              <a:noFill/>
            </a:ln>
            <a:solidFill>
              <a:srgbClr val="181818"/>
            </a:solidFill>
            <a:effectLst/>
            <a:uLnTx/>
            <a:uFillTx/>
            <a:latin typeface="Ericsson Hilda"/>
            <a:ea typeface="+mn-ea"/>
            <a:cs typeface="+mn-cs"/>
          </a:defRPr>
        </a:defPPr>
      </a:lstStyle>
    </a:tx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Template2017.potx" id="{775AD81A-0AF6-45CB-889B-779F764C8091}" vid="{622262D2-9439-4A46-819E-379D679C13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Light"/>
        <a:font script="Hebr" typeface="Ericsson Hilda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Light"/>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a:font script="Hebr" typeface="Ericsson Hilda"/>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00.xml.rels><?xml version="1.0" encoding="UTF-8" standalone="yes"?>
<Relationships xmlns="http://schemas.openxmlformats.org/package/2006/relationships"><Relationship Id="rId1" Type="http://schemas.openxmlformats.org/officeDocument/2006/relationships/customXmlProps" Target="itemProps100.xml"/></Relationships>
</file>

<file path=customXml/_rels/item101.xml.rels><?xml version="1.0" encoding="UTF-8" standalone="yes"?>
<Relationships xmlns="http://schemas.openxmlformats.org/package/2006/relationships"><Relationship Id="rId1" Type="http://schemas.openxmlformats.org/officeDocument/2006/relationships/customXmlProps" Target="itemProps101.xml"/></Relationships>
</file>

<file path=customXml/_rels/item102.xml.rels><?xml version="1.0" encoding="UTF-8" standalone="yes"?>
<Relationships xmlns="http://schemas.openxmlformats.org/package/2006/relationships"><Relationship Id="rId1" Type="http://schemas.openxmlformats.org/officeDocument/2006/relationships/customXmlProps" Target="itemProps102.xml"/></Relationships>
</file>

<file path=customXml/_rels/item103.xml.rels><?xml version="1.0" encoding="UTF-8" standalone="yes"?>
<Relationships xmlns="http://schemas.openxmlformats.org/package/2006/relationships"><Relationship Id="rId1" Type="http://schemas.openxmlformats.org/officeDocument/2006/relationships/customXmlProps" Target="itemProps103.xml"/></Relationships>
</file>

<file path=customXml/_rels/item104.xml.rels><?xml version="1.0" encoding="UTF-8" standalone="yes"?>
<Relationships xmlns="http://schemas.openxmlformats.org/package/2006/relationships"><Relationship Id="rId1" Type="http://schemas.openxmlformats.org/officeDocument/2006/relationships/customXmlProps" Target="itemProps104.xml"/></Relationships>
</file>

<file path=customXml/_rels/item105.xml.rels><?xml version="1.0" encoding="UTF-8" standalone="yes"?>
<Relationships xmlns="http://schemas.openxmlformats.org/package/2006/relationships"><Relationship Id="rId1" Type="http://schemas.openxmlformats.org/officeDocument/2006/relationships/customXmlProps" Target="itemProps105.xml"/></Relationships>
</file>

<file path=customXml/_rels/item106.xml.rels><?xml version="1.0" encoding="UTF-8" standalone="yes"?>
<Relationships xmlns="http://schemas.openxmlformats.org/package/2006/relationships"><Relationship Id="rId1" Type="http://schemas.openxmlformats.org/officeDocument/2006/relationships/customXmlProps" Target="itemProps106.xml"/></Relationships>
</file>

<file path=customXml/_rels/item107.xml.rels><?xml version="1.0" encoding="UTF-8" standalone="yes"?>
<Relationships xmlns="http://schemas.openxmlformats.org/package/2006/relationships"><Relationship Id="rId1" Type="http://schemas.openxmlformats.org/officeDocument/2006/relationships/customXmlProps" Target="itemProps107.xml"/></Relationships>
</file>

<file path=customXml/_rels/item108.xml.rels><?xml version="1.0" encoding="UTF-8" standalone="yes"?>
<Relationships xmlns="http://schemas.openxmlformats.org/package/2006/relationships"><Relationship Id="rId1" Type="http://schemas.openxmlformats.org/officeDocument/2006/relationships/customXmlProps" Target="itemProps108.xml"/></Relationships>
</file>

<file path=customXml/_rels/item109.xml.rels><?xml version="1.0" encoding="UTF-8" standalone="yes"?>
<Relationships xmlns="http://schemas.openxmlformats.org/package/2006/relationships"><Relationship Id="rId1" Type="http://schemas.openxmlformats.org/officeDocument/2006/relationships/customXmlProps" Target="itemProps109.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10.xml.rels><?xml version="1.0" encoding="UTF-8" standalone="yes"?>
<Relationships xmlns="http://schemas.openxmlformats.org/package/2006/relationships"><Relationship Id="rId1" Type="http://schemas.openxmlformats.org/officeDocument/2006/relationships/customXmlProps" Target="itemProps110.xml"/></Relationships>
</file>

<file path=customXml/_rels/item111.xml.rels><?xml version="1.0" encoding="UTF-8" standalone="yes"?>
<Relationships xmlns="http://schemas.openxmlformats.org/package/2006/relationships"><Relationship Id="rId1" Type="http://schemas.openxmlformats.org/officeDocument/2006/relationships/customXmlProps" Target="itemProps111.xml"/></Relationships>
</file>

<file path=customXml/_rels/item112.xml.rels><?xml version="1.0" encoding="UTF-8" standalone="yes"?>
<Relationships xmlns="http://schemas.openxmlformats.org/package/2006/relationships"><Relationship Id="rId1" Type="http://schemas.openxmlformats.org/officeDocument/2006/relationships/customXmlProps" Target="itemProps112.xml"/></Relationships>
</file>

<file path=customXml/_rels/item113.xml.rels><?xml version="1.0" encoding="UTF-8" standalone="yes"?>
<Relationships xmlns="http://schemas.openxmlformats.org/package/2006/relationships"><Relationship Id="rId1" Type="http://schemas.openxmlformats.org/officeDocument/2006/relationships/customXmlProps" Target="itemProps113.xml"/></Relationships>
</file>

<file path=customXml/_rels/item114.xml.rels><?xml version="1.0" encoding="UTF-8" standalone="yes"?>
<Relationships xmlns="http://schemas.openxmlformats.org/package/2006/relationships"><Relationship Id="rId1" Type="http://schemas.openxmlformats.org/officeDocument/2006/relationships/customXmlProps" Target="itemProps114.xml"/></Relationships>
</file>

<file path=customXml/_rels/item115.xml.rels><?xml version="1.0" encoding="UTF-8" standalone="yes"?>
<Relationships xmlns="http://schemas.openxmlformats.org/package/2006/relationships"><Relationship Id="rId1" Type="http://schemas.openxmlformats.org/officeDocument/2006/relationships/customXmlProps" Target="itemProps115.xml"/></Relationships>
</file>

<file path=customXml/_rels/item116.xml.rels><?xml version="1.0" encoding="UTF-8" standalone="yes"?>
<Relationships xmlns="http://schemas.openxmlformats.org/package/2006/relationships"><Relationship Id="rId1" Type="http://schemas.openxmlformats.org/officeDocument/2006/relationships/customXmlProps" Target="itemProps116.xml"/></Relationships>
</file>

<file path=customXml/_rels/item117.xml.rels><?xml version="1.0" encoding="UTF-8" standalone="yes"?>
<Relationships xmlns="http://schemas.openxmlformats.org/package/2006/relationships"><Relationship Id="rId1" Type="http://schemas.openxmlformats.org/officeDocument/2006/relationships/customXmlProps" Target="itemProps117.xml"/></Relationships>
</file>

<file path=customXml/_rels/item118.xml.rels><?xml version="1.0" encoding="UTF-8" standalone="yes"?>
<Relationships xmlns="http://schemas.openxmlformats.org/package/2006/relationships"><Relationship Id="rId1" Type="http://schemas.openxmlformats.org/officeDocument/2006/relationships/customXmlProps" Target="itemProps118.xml"/></Relationships>
</file>

<file path=customXml/_rels/item119.xml.rels><?xml version="1.0" encoding="UTF-8" standalone="yes"?>
<Relationships xmlns="http://schemas.openxmlformats.org/package/2006/relationships"><Relationship Id="rId1" Type="http://schemas.openxmlformats.org/officeDocument/2006/relationships/customXmlProps" Target="itemProps119.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20.xml.rels><?xml version="1.0" encoding="UTF-8" standalone="yes"?>
<Relationships xmlns="http://schemas.openxmlformats.org/package/2006/relationships"><Relationship Id="rId1" Type="http://schemas.openxmlformats.org/officeDocument/2006/relationships/customXmlProps" Target="itemProps120.xml"/></Relationships>
</file>

<file path=customXml/_rels/item121.xml.rels><?xml version="1.0" encoding="UTF-8" standalone="yes"?>
<Relationships xmlns="http://schemas.openxmlformats.org/package/2006/relationships"><Relationship Id="rId1" Type="http://schemas.openxmlformats.org/officeDocument/2006/relationships/customXmlProps" Target="itemProps121.xml"/></Relationships>
</file>

<file path=customXml/_rels/item122.xml.rels><?xml version="1.0" encoding="UTF-8" standalone="yes"?>
<Relationships xmlns="http://schemas.openxmlformats.org/package/2006/relationships"><Relationship Id="rId1" Type="http://schemas.openxmlformats.org/officeDocument/2006/relationships/customXmlProps" Target="itemProps122.xml"/></Relationships>
</file>

<file path=customXml/_rels/item123.xml.rels><?xml version="1.0" encoding="UTF-8" standalone="yes"?>
<Relationships xmlns="http://schemas.openxmlformats.org/package/2006/relationships"><Relationship Id="rId1" Type="http://schemas.openxmlformats.org/officeDocument/2006/relationships/customXmlProps" Target="itemProps123.xml"/></Relationships>
</file>

<file path=customXml/_rels/item124.xml.rels><?xml version="1.0" encoding="UTF-8" standalone="yes"?>
<Relationships xmlns="http://schemas.openxmlformats.org/package/2006/relationships"><Relationship Id="rId1" Type="http://schemas.openxmlformats.org/officeDocument/2006/relationships/customXmlProps" Target="itemProps124.xml"/></Relationships>
</file>

<file path=customXml/_rels/item125.xml.rels><?xml version="1.0" encoding="UTF-8" standalone="yes"?>
<Relationships xmlns="http://schemas.openxmlformats.org/package/2006/relationships"><Relationship Id="rId1" Type="http://schemas.openxmlformats.org/officeDocument/2006/relationships/customXmlProps" Target="itemProps125.xml"/></Relationships>
</file>

<file path=customXml/_rels/item126.xml.rels><?xml version="1.0" encoding="UTF-8" standalone="yes"?>
<Relationships xmlns="http://schemas.openxmlformats.org/package/2006/relationships"><Relationship Id="rId1" Type="http://schemas.openxmlformats.org/officeDocument/2006/relationships/customXmlProps" Target="itemProps126.xml"/></Relationships>
</file>

<file path=customXml/_rels/item127.xml.rels><?xml version="1.0" encoding="UTF-8" standalone="yes"?>
<Relationships xmlns="http://schemas.openxmlformats.org/package/2006/relationships"><Relationship Id="rId1" Type="http://schemas.openxmlformats.org/officeDocument/2006/relationships/customXmlProps" Target="itemProps127.xml"/></Relationships>
</file>

<file path=customXml/_rels/item128.xml.rels><?xml version="1.0" encoding="UTF-8" standalone="yes"?>
<Relationships xmlns="http://schemas.openxmlformats.org/package/2006/relationships"><Relationship Id="rId1" Type="http://schemas.openxmlformats.org/officeDocument/2006/relationships/customXmlProps" Target="itemProps128.xml"/></Relationships>
</file>

<file path=customXml/_rels/item129.xml.rels><?xml version="1.0" encoding="UTF-8" standalone="yes"?>
<Relationships xmlns="http://schemas.openxmlformats.org/package/2006/relationships"><Relationship Id="rId1" Type="http://schemas.openxmlformats.org/officeDocument/2006/relationships/customXmlProps" Target="itemProps129.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92.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3.xml.rels><?xml version="1.0" encoding="UTF-8" standalone="yes"?>
<Relationships xmlns="http://schemas.openxmlformats.org/package/2006/relationships"><Relationship Id="rId1" Type="http://schemas.openxmlformats.org/officeDocument/2006/relationships/customXmlProps" Target="itemProps93.xml"/></Relationships>
</file>

<file path=customXml/_rels/item94.xml.rels><?xml version="1.0" encoding="UTF-8" standalone="yes"?>
<Relationships xmlns="http://schemas.openxmlformats.org/package/2006/relationships"><Relationship Id="rId1" Type="http://schemas.openxmlformats.org/officeDocument/2006/relationships/customXmlProps" Target="itemProps94.xml"/></Relationships>
</file>

<file path=customXml/_rels/item95.xml.rels><?xml version="1.0" encoding="UTF-8" standalone="yes"?>
<Relationships xmlns="http://schemas.openxmlformats.org/package/2006/relationships"><Relationship Id="rId1" Type="http://schemas.openxmlformats.org/officeDocument/2006/relationships/customXmlProps" Target="itemProps95.xml"/></Relationships>
</file>

<file path=customXml/_rels/item96.xml.rels><?xml version="1.0" encoding="UTF-8" standalone="yes"?>
<Relationships xmlns="http://schemas.openxmlformats.org/package/2006/relationships"><Relationship Id="rId1" Type="http://schemas.openxmlformats.org/officeDocument/2006/relationships/customXmlProps" Target="itemProps96.xml"/></Relationships>
</file>

<file path=customXml/_rels/item97.xml.rels><?xml version="1.0" encoding="UTF-8" standalone="yes"?>
<Relationships xmlns="http://schemas.openxmlformats.org/package/2006/relationships"><Relationship Id="rId1" Type="http://schemas.openxmlformats.org/officeDocument/2006/relationships/customXmlProps" Target="itemProps97.xml"/></Relationships>
</file>

<file path=customXml/_rels/item98.xml.rels><?xml version="1.0" encoding="UTF-8" standalone="yes"?>
<Relationships xmlns="http://schemas.openxmlformats.org/package/2006/relationships"><Relationship Id="rId1" Type="http://schemas.openxmlformats.org/officeDocument/2006/relationships/customXmlProps" Target="itemProps98.xml"/></Relationships>
</file>

<file path=customXml/_rels/item99.xml.rels><?xml version="1.0" encoding="UTF-8" standalone="yes"?>
<Relationships xmlns="http://schemas.openxmlformats.org/package/2006/relationships"><Relationship Id="rId1" Type="http://schemas.openxmlformats.org/officeDocument/2006/relationships/customXmlProps" Target="itemProps99.xml"/></Relationships>
</file>

<file path=customXml/item1.xml><?xml version="1.0" encoding="utf-8"?>
<TemplafySlideFormConfiguration><![CDATA[{"formFields":[],"formDataEntries":[]}]]></TemplafySlideFormConfiguration>
</file>

<file path=customXml/item10.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00.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01.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02.xml><?xml version="1.0" encoding="utf-8"?>
<TemplafySlideFormConfiguration><![CDATA[{"formFields":[],"formDataEntries":[]}]]></TemplafySlideFormConfiguration>
</file>

<file path=customXml/item103.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04.xml><?xml version="1.0" encoding="utf-8"?>
<TemplafyTemplateConfiguration><![CDATA[{"elementsMetadata":[{"type":"shape","id":"d255cab8-5236-4411-88e4-8e895fe378df","elementConfiguration":{"inheritDimensions":"inheritNone","height":"1.34 cm","binding":"Form.LogoInsertion.Pplogoname","disableUpdates":false,"type":"image"}}],"transformationConfigurations":[{"language":"{{DocumentLanguage}}","disableUpdates":false,"type":"proofingLanguage"},{"propertyName":"FooterText","propertyValue":"true","disableUpdates":false,"type":"customDocumentProperty"},{"propertyName":"SecurityClass","propertyValue":"{{Form.ConfidentialityClass.Confidentiality}}","disableUpdates":false,"type":"customDocumentProperty"},{"propertyName":"ExtConf","propertyValue":"{{Form.ExternalConfidentialityLabel.ExternalConfidentiality}}","disableUpdates":false,"type":"customDocumentProperty"},{"propertyName":"Prepared","propertyValue":"{{Form.Prepared}}","disableUpdates":false,"type":"customDocumentProperty"},{"propertyName":"ApprovedBy","propertyValue":"{{Form.ApprovedBy}}","disableUpdates":false,"type":"customDocumentProperty"},{"propertyName":"DocNo","propertyValue":"{{Form.DocumentNumber}} {{Form.LanguageCode.LanguageCode}}","disableUpdates":false,"type":"customDocumentProperty"},{"propertyName":"Checked","propertyValue":"{{Form.Checked}}","disableUpdates":false,"type":"customDocumentProperty"},{"propertyName":"Date","propertyValue":"{{Form.Date}}","disableUpdates":false,"type":"customDocumentProperty"},{"propertyName":"Reference","propertyValue":"{{Form.Reference}}","disableUpdates":false,"type":"customDocumentProperty"},{"propertyName":"Title","propertyValue":"{{Form.DocumentTitle}}","disableUpdates":false,"type":"customDocumentProperty"},{"propertyName":"Keyword","propertyValue":"{{Form.Keywords}}","disableUpdates":false,"type":"customDocumentProperty"},{"propertyName":"DocumentType","propertyValue":"Presentation2011","disableUpdates":false,"type":"customDocumentProperty"},{"propertyName":"Language","propertyValue":"EnglishUS","disableUpdates":false,"type":"customDocumentProperty"},{"propertyName":"TemplateID","propertyValue":"FALSE","disableUpdates":false,"type":"customDocumentProperty"},{"propertyName":"ConfCtrl","propertyValue":"FALSE","disableUpdates":false,"type":"customDocumentProperty"},{"propertyName":"title","propertyValue":"{{Form.DocumentTitle}}","disableUpdates":false,"type":"documentProperty"},{"propertyName":"keywords","propertyValue":"{{Form.Keywords}}","disableUpdates":false,"type":"documentProperty"},{"propertyName":"creator","propertyValue":"{{Form.Prepared}}","disableUpdates":false,"type":"documentProperty"},{"propertyName":"DocTitle","propertyValue":"{{Form.DocTitle.DocTitle}}","disableUpdates":false,"type":"customDocumentProperty"},{"propertyName":"IsDocument","propertyValue":"{{Form.TemplateType.IsDocument}}","disableUpdates":false,"type":"customDocumentProperty"},{"propertyName":"IsPresentation","propertyValue":"{{Form.TemplateType.IsPresentation}}","disableUpdates":false,"type":"customDocumentProperty"},{"propertyName":"company","propertyValue":"Ericsson","disableUpdates":false,"type":"documentProperty"},{"propertyName":"PageNumberVisible","propertyValue":"{{Form.TotalPageNo.TotalPageNo_value}}","disableUpdates":false,"type":"customDocumentProperty"},{"propertyName":"Revision","propertyValue":"{{Form.Revision}}","disableUpdates":false,"type":"customDocumentProperty"},{"propertyName":"DocType","propertyValue":"{{Form.DocTypePresentation}}","disableUpdates":false,"type":"customDocumentProperty"},{"propertyName":"TemplateVersion","propertyValue":"R2A","disableUpdates":false,"type":"customDocumentProperty"},{"propertyName":"PackageNo","propertyValue":"LXA 119 603","disableUpdates":false,"type":"customDocumentProperty"},{"propertyName":"PackageVersion","propertyValue":"R6B","disableUpdates":false,"type":"customDocumentProperty"},{"propertyName":"TemplateName","propertyValue":"CXC 173 2731/1","disableUpdates":false,"type":"customDocumentProperty"},{"propertyName":"DocName","propertyValue":" ","disableUpdates":false,"type":"customDocumentProperty"},{"propertyName":"description","propertyValue":"{{Form.DocumentNumber}} {{Form.LanguageCode.LanguageCode}}\nRev {{Form.Revision}}","disableUpdates":false,"type":"documentProperty"}],"templateName":"New presentation (Standard landscape)","templateDescription":"","enableDocumentContentUpdater":true,"version":"1.9"}]]></TemplafyTemplateConfiguration>
</file>

<file path=customXml/item105.xml><?xml version="1.0" encoding="utf-8"?>
<TemplafySlideFormConfiguration><![CDATA[{"formFields":[],"formDataEntries":[]}]]></TemplafySlideFormConfiguration>
</file>

<file path=customXml/item106.xml><?xml version="1.0" encoding="utf-8"?>
<TemplafySlideFormConfiguration><![CDATA[{"formFields":[],"formDataEntries":[]}]]></TemplafySlideFormConfiguration>
</file>

<file path=customXml/item107.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08.xml><?xml version="1.0" encoding="utf-8"?>
<TemplafySlideFormConfiguration><![CDATA[{"formFields":[],"formDataEntries":[]}]]></TemplafySlideFormConfiguration>
</file>

<file path=customXml/item109.xml><?xml version="1.0" encoding="utf-8"?>
<TemplafySlideFormConfiguration><![CDATA[{"formFields":[],"formDataEntries":[]}]]></TemplafySlideFormConfiguration>
</file>

<file path=customXml/item11.xml><?xml version="1.0" encoding="utf-8"?>
<TemplafySlideFormConfiguration><![CDATA[{"formFields":[],"formDataEntries":[]}]]></TemplafySlideFormConfiguration>
</file>

<file path=customXml/item110.xml><?xml version="1.0" encoding="utf-8"?>
<TemplafySlideFormConfiguration><![CDATA[{"formFields":[],"formDataEntries":[]}]]></TemplafySlideFormConfiguration>
</file>

<file path=customXml/item111.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12.xml><?xml version="1.0" encoding="utf-8"?>
<TemplafySlideFormConfiguration><![CDATA[{"formFields":[],"formDataEntries":[]}]]></TemplafySlideFormConfiguration>
</file>

<file path=customXml/item113.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14.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15.xml><?xml version="1.0" encoding="utf-8"?>
<TemplafySlideFormConfiguration><![CDATA[{"formFields":[],"formDataEntries":[]}]]></TemplafySlideFormConfiguration>
</file>

<file path=customXml/item116.xml><?xml version="1.0" encoding="utf-8"?>
<TemplafySlideFormConfiguration><![CDATA[{"formFields":[],"formDataEntries":[]}]]></TemplafySlideFormConfiguration>
</file>

<file path=customXml/item117.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18.xml><?xml version="1.0" encoding="utf-8"?>
<TemplafySlideTemplateConfiguration><![CDATA[{"documentContentValidatorConfiguration":{"enableDocumentContentValidator":false,"documentContentValidatorVersion":0},"elementsMetadata":[],"slideId":"637260122995775076","enableDocumentContentUpdater":true,"version":"1.9"}]]></TemplafySlideTemplateConfiguration>
</file>

<file path=customXml/item119.xml><?xml version="1.0" encoding="utf-8"?>
<TemplafySlideFormConfiguration><![CDATA[{"formFields":[],"formDataEntries":[]}]]></TemplafySlideFormConfiguration>
</file>

<file path=customXml/item12.xml><?xml version="1.0" encoding="utf-8"?>
<TemplafySlideFormConfiguration><![CDATA[{"formFields":[],"formDataEntries":[]}]]></TemplafySlideFormConfiguration>
</file>

<file path=customXml/item120.xml><?xml version="1.0" encoding="utf-8"?>
<TemplafySlideFormConfiguration><![CDATA[{"formFields":[],"formDataEntries":[]}]]></TemplafySlideFormConfiguration>
</file>

<file path=customXml/item121.xml><?xml version="1.0" encoding="utf-8"?>
<TemplafySlideFormConfiguration><![CDATA[{"formFields":[],"formDataEntries":[]}]]></TemplafySlideFormConfiguration>
</file>

<file path=customXml/item122.xml><?xml version="1.0" encoding="utf-8"?>
<TemplafySlideFormConfiguration><![CDATA[{"formFields":[],"formDataEntries":[]}]]></TemplafySlideFormConfiguration>
</file>

<file path=customXml/item123.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24.xml><?xml version="1.0" encoding="utf-8"?>
<TemplafySlideFormConfiguration><![CDATA[{"formFields":[],"formDataEntries":[]}]]></TemplafySlideFormConfiguration>
</file>

<file path=customXml/item125.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26.xml><?xml version="1.0" encoding="utf-8"?>
<TemplafySlideFormConfiguration><![CDATA[{"formFields":[],"formDataEntries":[]}]]></TemplafySlideFormConfiguration>
</file>

<file path=customXml/item127.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28.xml><?xml version="1.0" encoding="utf-8"?>
<TemplafySlideFormConfiguration><![CDATA[{"formFields":[],"formDataEntries":[]}]]></TemplafySlideFormConfiguration>
</file>

<file path=customXml/item129.xml><?xml version="1.0" encoding="utf-8"?>
<TemplafySlideFormConfiguration><![CDATA[{"formFields":[],"formDataEntries":[]}]]></TemplafySlideFormConfiguration>
</file>

<file path=customXml/item13.xml><?xml version="1.0" encoding="utf-8"?>
<TemplafySlideTemplateConfiguration><![CDATA[{"elementsMetadata":[],"documentContentValidatorConfiguration":{"enableDocumentContentValidator":false,"documentContentValidatorVersion":0},"slideId":"637027476704980324","enableDocumentContentUpdater":true,"version":"1.9"}]]></TemplafySlideTemplateConfiguration>
</file>

<file path=customXml/item14.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5.xml><?xml version="1.0" encoding="utf-8"?>
<TemplafySlideFormConfiguration><![CDATA[{"formFields":[],"formDataEntries":[]}]]></TemplafySlideFormConfiguration>
</file>

<file path=customXml/item16.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7.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18.xml><?xml version="1.0" encoding="utf-8"?>
<TemplafySlideFormConfiguration><![CDATA[{"formFields":[],"formDataEntries":[]}]]></TemplafySlideFormConfiguration>
</file>

<file path=customXml/item19.xml><?xml version="1.0" encoding="utf-8"?>
<TemplafySlideFormConfiguration><![CDATA[{"formFields":[],"formDataEntries":[]}]]></TemplafySlideFormConfiguration>
</file>

<file path=customXml/item2.xml><?xml version="1.0" encoding="utf-8"?>
<TemplafySlideFormConfiguration><![CDATA[{"formFields":[],"formDataEntries":[]}]]></TemplafySlideFormConfiguration>
</file>

<file path=customXml/item20.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21.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22.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23.xml><?xml version="1.0" encoding="utf-8"?>
<TemplafySlideFormConfiguration><![CDATA[{"formFields":[],"formDataEntries":[]}]]></TemplafySlideFormConfiguration>
</file>

<file path=customXml/item24.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25.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26.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27.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28.xml><?xml version="1.0" encoding="utf-8"?>
<TemplafySlideFormConfiguration><![CDATA[{"formFields":[],"formDataEntries":[]}]]></TemplafySlideFormConfiguration>
</file>

<file path=customXml/item29.xml><?xml version="1.0" encoding="utf-8"?>
<TemplafySlideFormConfiguration><![CDATA[{"formFields":[],"formDataEntries":[]}]]></TemplafySlideFormConfiguration>
</file>

<file path=customXml/item3.xml><?xml version="1.0" encoding="utf-8"?>
<TemplafySlideFormConfiguration><![CDATA[{"formFields":[],"formDataEntries":[]}]]></TemplafySlideFormConfiguration>
</file>

<file path=customXml/item30.xml><?xml version="1.0" encoding="utf-8"?>
<TemplafySlideFormConfiguration><![CDATA[{"formFields":[],"formDataEntries":[]}]]></TemplafySlideFormConfiguration>
</file>

<file path=customXml/item31.xml><?xml version="1.0" encoding="utf-8"?>
<TemplafySlideFormConfiguration><![CDATA[{"formFields":[],"formDataEntries":[]}]]></TemplafySlideFormConfiguration>
</file>

<file path=customXml/item32.xml><?xml version="1.0" encoding="utf-8"?>
<TemplafySlideFormConfiguration><![CDATA[{"formFields":[],"formDataEntries":[]}]]></TemplafySlideFormConfiguration>
</file>

<file path=customXml/item33.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34.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35.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36.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37.xml><?xml version="1.0" encoding="utf-8"?>
<TemplafySlideFormConfiguration><![CDATA[{"formFields":[],"formDataEntries":[]}]]></TemplafySlideFormConfiguration>
</file>

<file path=customXml/item38.xml><?xml version="1.0" encoding="utf-8"?>
<TemplafySlideFormConfiguration><![CDATA[{"formFields":[],"formDataEntries":[]}]]></TemplafySlideFormConfiguration>
</file>

<file path=customXml/item39.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4.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40.xml><?xml version="1.0" encoding="utf-8"?>
<TemplafyFormConfiguration><![CDATA[{"formFields":[{"required":true,"placeholder":"","lines":0,"type":"textBox","name":"DocumentTitle","label":"Document Title","helpTexts":{"prefix":"","postfix":""},"spacing":{},"fullyQualifiedName":"DocumentTitle"},{"dataSource":"Confidentiality","displayColumn":"confidentiality","hideIfNoUserInteractionRequired":false,"distinct":true,"required":true,"autoSelectFirstOption":false,"type":"dropDown","name":"ConfidentialityClass","label":"Confidentiality Class","helpTexts":{"prefix":"","postfix":""},"spacing":{},"fullyQualifiedName":"ConfidentialityClass"},{"dataSource":"External Confidentiality label","displayColumn":"externalConfidentiality","hideIfNoUserInteractionRequired":false,"distinct":true,"required":false,"autoSelectFirstOption":false,"defaultValue":"1","type":"dropDown","name":"ExternalConfidentialityLabel","label":"External Confidentiality label","helpTexts":{"prefix":"","postfix":"If no external confidentiality class then please choose the blank value"},"spacing":{},"fullyQualifiedName":"ExternalConfidentialityLabel"},{"dataSource":"PowerPoint Document Type","column":"documentType","required":false,"placeholder":"","autoSelectFirstOption":false,"type":"comboBox","name":"DocTypePresentation","label":"Document Type Presentation","helpTexts":{"prefix":"","postfix":"If the document type differs from the default value, click on the X to delete and type/choose another type."},"spacing":{},"fullyQualifiedName":"DocTypePresentation"},{"required":false,"placeholder":"","lines":0,"type":"textBox","name":"DocumentNumber","label":"Document Number","helpTexts":{"prefix":"","postfix":""},"spacing":{},"fullyQualifiedName":"DocumentNumber"},{"dataSource":"Language code","displayColumn":"showName","hideIfNoUserInteractionRequired":false,"distinct":true,"required":false,"autoSelectFirstOption":false,"defaultValue":"1","type":"dropDown","name":"LanguageCode","label":"Language Code","helpTexts":{"prefix":"","postfix":"The language code will be appended to the Document No."},"spacing":{},"fullyQualifiedName":"LanguageCode"},{"dataSource":"Revision","column":"revision","required":false,"placeholder":"","autoSelectFirstOption":false,"type":"comboBox","name":"Revision","label":"Revision","helpTexts":{"prefix":"","postfix":""},"spacing":{},"fullyQualifiedName":"Revision"},{"required":false,"type":"datePicker","name":"Date","label":"Date","helpTexts":{"prefix":"","postfix":""},"spacing":{},"fullyQualifiedName":"Date"},{"type":"heading","name":"FooterVisibilityOptions","label":"Footer Visibility Options","helpTexts":{"prefix":"","postfix":""},"spacing":{},"fullyQualifiedName":"FooterVisibilityOptions"},{"dataSource":"PPT FooterVisibility","displayColumn":"templateType","hideIfNoUserInteractionRequired":false,"distinct":true,"required":true,"autoSelectFirstOption":false,"defaultValue":"1","type":"dropDown","name":"TemplateType","label":"Is this a document or presentation?","helpTexts":{"prefix":"","postfix":""},"spacing":{},"fullyQualifiedName":"TemplateType"},{"dataSource":"PPT FooterVisibility","displayColumn":"docTitle_label","filter":{"column":"templateType","otherFieldName":"TemplateType","fullyQualifiedOtherFieldName":"TemplateType","otherFieldColumn":"TemplateType","formReference":"none","operator":"equals"},"hideIfNoUserInteractionRequired":false,"distinct":true,"required":false,"autoSelectFirstOption":true,"type":"dropDown","name":"DocTitle","label":"Show document title in footer?","helpTexts":{"prefix":"","postfix":""},"spacing":{},"fullyQualifiedName":"DocTitle"},{"dataSource":"PPT FooterVisibility","displayColumn":"totalPageNo_text","filter":{"column":"templateType","otherFieldName":"TemplateType","fullyQualifiedOtherFieldName":"TemplateType","otherFieldColumn":"TemplateType","formReference":"none","operator":"equals"},"hideIfNoUserInteractionRequired":false,"distinct":true,"required":false,"autoSelectFirstOption":true,"type":"dropDown","name":"TotalPageNo","label":"Page numbering","helpTexts":{"prefix":"","postfix":""},"spacing":{},"fullyQualifiedName":"TotalPageNo"},{"required":false,"placeholder":"","lines":0,"defaultValue":"{{UserProfile.Prepared}}","type":"textBox","name":"Prepared","label":"Prepared By (Subject Responsible)","helpTexts":{"prefix":"","postfix":""},"spacing":{},"fullyQualifiedName":"Prepared"},{"required":false,"placeholder":"","lines":0,"type":"textBox","name":"ApprovedBy","label":"Approved By (Document Responsible)","helpTexts":{"prefix":"","postfix":""},"spacing":{},"fullyQualifiedName":"ApprovedBy"},{"required":false,"placeholder":"","lines":0,"type":"textBox","name":"Checked","label":"Checked","helpTexts":{"prefix":"","postfix":""},"spacing":{},"fullyQualifiedName":"Checked"},{"required":false,"placeholder":"","lines":0,"type":"textBox","name":"Reference","label":"Reference","helpTexts":{"prefix":"","postfix":""},"spacing":{},"fullyQualifiedName":"Reference"},{"required":false,"placeholder":"","lines":0,"type":"textBox","name":"Keywords","label":"Keywords","helpTexts":{"prefix":"","postfix":""},"spacing":{},"fullyQualifiedName":"Keywords"}],"formDataEntries":[{"name":"DocumentTitle","value":"86hGZrp/Cm3oO5UJX6l14qHmcU8+TbLca/Tf1umHqEw="},{"name":"ConfidentialityClass","value":"cT/FOwTWaPknrhRlNMh4SQ=="},{"name":"ExternalConfidentialityLabel","value":"u2D/MG3wyuAQhkGvE2fPaA=="},{"name":"DocTypePresentation","value":"tzu6Hb53LEDFeaU5mCHMFQ=="},{"name":"LanguageCode","value":"5wlu7ZdPxHQj1W0w+yTNSg=="},{"name":"Revision","value":"6m1d9LG9UzmvsTZWoE7bdw=="},{"name":"Date","value":"aSa1EChX8dQnU+IjGafyQA=="},{"name":"TemplateType","value":"5wlu7ZdPxHQj1W0w+yTNSg=="},{"name":"DocTitle","value":"5wlu7ZdPxHQj1W0w+yTNSg=="},{"name":"TotalPageNo","value":"5wlu7ZdPxHQj1W0w+yTNSg=="},{"name":"Prepared","value":"MS7aj+61JzMOAzsIKYyJMp0rOjhIwZ7QJPL4NJ74T1A="}]}]]></TemplafyFormConfiguration>
</file>

<file path=customXml/item41.xml><?xml version="1.0" encoding="utf-8"?>
<?mso-contentType ?>
<FormTemplates xmlns="http://schemas.microsoft.com/sharepoint/v3/contenttype/forms">
  <Display>DocumentLibraryForm</Display>
  <Edit>DocumentLibraryForm</Edit>
  <New>DocumentLibraryForm</New>
</FormTemplates>
</file>

<file path=customXml/item42.xml><?xml version="1.0" encoding="utf-8"?>
<TemplafySlideFormConfiguration><![CDATA[{"formFields":[],"formDataEntries":[]}]]></TemplafySlideFormConfiguration>
</file>

<file path=customXml/item43.xml><?xml version="1.0" encoding="utf-8"?>
<TemplafySlideFormConfiguration><![CDATA[{"formFields":[],"formDataEntries":[]}]]></TemplafySlideFormConfiguration>
</file>

<file path=customXml/item44.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45.xml><?xml version="1.0" encoding="utf-8"?>
<TemplafySlideFormConfiguration><![CDATA[{"formFields":[],"formDataEntries":[]}]]></TemplafySlideFormConfiguration>
</file>

<file path=customXml/item46.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47.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48.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49.xml><?xml version="1.0" encoding="utf-8"?>
<TemplafySlideFormConfiguration><![CDATA[{"formFields":[],"formDataEntries":[]}]]></TemplafySlideFormConfiguration>
</file>

<file path=customXml/item5.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50.xml><?xml version="1.0" encoding="utf-8"?>
<TemplafySlideFormConfiguration><![CDATA[{"formFields":[],"formDataEntries":[]}]]></TemplafySlideFormConfiguration>
</file>

<file path=customXml/item51.xml><?xml version="1.0" encoding="utf-8"?>
<TemplafySlideFormConfiguration><![CDATA[{"formFields":[],"formDataEntries":[]}]]></TemplafySlideFormConfiguration>
</file>

<file path=customXml/item52.xml><?xml version="1.0" encoding="utf-8"?>
<p:properties xmlns:p="http://schemas.microsoft.com/office/2006/metadata/properties" xmlns:xsi="http://www.w3.org/2001/XMLSchema-instance" xmlns:pc="http://schemas.microsoft.com/office/infopath/2007/PartnerControls">
  <documentManagement/>
</p:properties>
</file>

<file path=customXml/item53.xml><?xml version="1.0" encoding="utf-8"?>
<TemplafySlideFormConfiguration><![CDATA[{"formFields":[],"formDataEntries":[]}]]></TemplafySlideFormConfiguration>
</file>

<file path=customXml/item54.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55.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56.xml><?xml version="1.0" encoding="utf-8"?>
<TemplafySlideFormConfiguration><![CDATA[{"formFields":[],"formDataEntries":[]}]]></TemplafySlideFormConfiguration>
</file>

<file path=customXml/item57.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58.xml><?xml version="1.0" encoding="utf-8"?>
<TemplafySlideFormConfiguration><![CDATA[{"formFields":[],"formDataEntries":[]}]]></TemplafySlideFormConfiguration>
</file>

<file path=customXml/item59.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6.xml><?xml version="1.0" encoding="utf-8"?>
<TemplafySlideFormConfiguration><![CDATA[{"formFields":[],"formDataEntries":[]}]]></TemplafySlideFormConfiguration>
</file>

<file path=customXml/item60.xml><?xml version="1.0" encoding="utf-8"?>
<TemplafySlideFormConfiguration><![CDATA[{"formFields":[],"formDataEntries":[]}]]></TemplafySlideFormConfiguration>
</file>

<file path=customXml/item61.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62.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63.xml><?xml version="1.0" encoding="utf-8"?>
<TemplafySlideFormConfiguration><![CDATA[{"formFields":[],"formDataEntries":[]}]]></TemplafySlideFormConfiguration>
</file>

<file path=customXml/item64.xml><?xml version="1.0" encoding="utf-8"?>
<TemplafySlideFormConfiguration><![CDATA[{"formFields":[],"formDataEntries":[]}]]></TemplafySlideFormConfiguration>
</file>

<file path=customXml/item65.xml><?xml version="1.0" encoding="utf-8"?>
<TemplafySlideFormConfiguration><![CDATA[{"formFields":[],"formDataEntries":[]}]]></TemplafySlideFormConfiguration>
</file>

<file path=customXml/item66.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67.xml><?xml version="1.0" encoding="utf-8"?>
<TemplafySlideFormConfiguration><![CDATA[{"formFields":[],"formDataEntries":[]}]]></TemplafySlideFormConfiguration>
</file>

<file path=customXml/item68.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69.xml><?xml version="1.0" encoding="utf-8"?>
<TemplafySlideFormConfiguration><![CDATA[{"formFields":[],"formDataEntries":[]}]]></TemplafySlideFormConfiguration>
</file>

<file path=customXml/item7.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70.xml><?xml version="1.0" encoding="utf-8"?>
<TemplafySlideFormConfiguration><![CDATA[{"formFields":[],"formDataEntries":[]}]]></TemplafySlideFormConfiguration>
</file>

<file path=customXml/item71.xml><?xml version="1.0" encoding="utf-8"?>
<TemplafySlideFormConfiguration><![CDATA[{"formFields":[],"formDataEntries":[]}]]></TemplafySlideFormConfiguration>
</file>

<file path=customXml/item72.xml><?xml version="1.0" encoding="utf-8"?>
<TemplafySlideFormConfiguration><![CDATA[{"formFields":[],"formDataEntries":[]}]]></TemplafySlideFormConfiguration>
</file>

<file path=customXml/item73.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74.xml><?xml version="1.0" encoding="utf-8"?>
<TemplafySlideFormConfiguration><![CDATA[{"formFields":[],"formDataEntries":[]}]]></TemplafySlideFormConfiguration>
</file>

<file path=customXml/item75.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76.xml><?xml version="1.0" encoding="utf-8"?>
<TemplafySlideFormConfiguration><![CDATA[{"formFields":[],"formDataEntries":[]}]]></TemplafySlideFormConfiguration>
</file>

<file path=customXml/item77.xml><?xml version="1.0" encoding="utf-8"?>
<TemplafySlideFormConfiguration><![CDATA[{"formFields":[],"formDataEntries":[]}]]></TemplafySlideFormConfiguration>
</file>

<file path=customXml/item78.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79.xml><?xml version="1.0" encoding="utf-8"?>
<ct:contentTypeSchema xmlns:ct="http://schemas.microsoft.com/office/2006/metadata/contentType" xmlns:ma="http://schemas.microsoft.com/office/2006/metadata/properties/metaAttributes" ct:_="" ma:_="" ma:contentTypeName="Document" ma:contentTypeID="0x0101002C8661F604A9A64C9627B875CBEE0D49" ma:contentTypeVersion="15" ma:contentTypeDescription="Create a new document." ma:contentTypeScope="" ma:versionID="a479c757ef17ea2b01d6697cee2b70c6">
  <xsd:schema xmlns:xsd="http://www.w3.org/2001/XMLSchema" xmlns:xs="http://www.w3.org/2001/XMLSchema" xmlns:p="http://schemas.microsoft.com/office/2006/metadata/properties" xmlns:ns3="92e1255f-bb7b-4dc9-b051-584cc104eb44" xmlns:ns4="a6550eff-0fc9-443f-8e77-72cbcf778382" targetNamespace="http://schemas.microsoft.com/office/2006/metadata/properties" ma:root="true" ma:fieldsID="08df2d0f55032e4052d032aa8ec7ed1f" ns3:_="" ns4:_="">
    <xsd:import namespace="92e1255f-bb7b-4dc9-b051-584cc104eb44"/>
    <xsd:import namespace="a6550eff-0fc9-443f-8e77-72cbcf778382"/>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1255f-bb7b-4dc9-b051-584cc104eb4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6550eff-0fc9-443f-8e77-72cbcf778382"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Location" ma:index="18" nillable="true" ma:displayName="MediaServic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8.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80.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81.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82.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83.xml><?xml version="1.0" encoding="utf-8"?>
<TemplafySlideFormConfiguration><![CDATA[{"formFields":[],"formDataEntries":[]}]]></TemplafySlideFormConfiguration>
</file>

<file path=customXml/item84.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85.xml><?xml version="1.0" encoding="utf-8"?>
<TemplafySlideFormConfiguration><![CDATA[{"formFields":[],"formDataEntries":[]}]]></TemplafySlideFormConfiguration>
</file>

<file path=customXml/item86.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87.xml><?xml version="1.0" encoding="utf-8"?>
<TemplafySlideTemplateConfiguration><![CDATA[{"documentContentValidatorConfiguration":{"enableDocumentContentValidator":false,"documentContentValidatorVersion":0},"elementsMetadata":[],"slideId":"637260122995775075","enableDocumentContentUpdater":true,"version":"1.9"}]]></TemplafySlideTemplateConfiguration>
</file>

<file path=customXml/item88.xml><?xml version="1.0" encoding="utf-8"?>
<TemplafySlideFormConfiguration><![CDATA[{"formFields":[],"formDataEntries":[]}]]></TemplafySlideFormConfiguration>
</file>

<file path=customXml/item89.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9.xml><?xml version="1.0" encoding="utf-8"?>
<TemplafySlideFormConfiguration><![CDATA[{"formFields":[],"formDataEntries":[]}]]></TemplafySlideFormConfiguration>
</file>

<file path=customXml/item90.xml><?xml version="1.0" encoding="utf-8"?>
<TemplafySlideFormConfiguration><![CDATA[{"formFields":[],"formDataEntries":[]}]]></TemplafySlideFormConfiguration>
</file>

<file path=customXml/item91.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92.xml><?xml version="1.0" encoding="utf-8"?>
<TemplafySlideFormConfiguration><![CDATA[{"formFields":[],"formDataEntries":[]}]]></TemplafySlideFormConfiguration>
</file>

<file path=customXml/item93.xml><?xml version="1.0" encoding="utf-8"?>
<TemplafySlideTemplateConfiguration><![CDATA[{"documentContentValidatorConfiguration":{"enableDocumentContentValidator":false,"documentContentValidatorVersion":0},"elementsMetadata":[],"slideId":"637260122995462646","enableDocumentContentUpdater":true,"version":"1.9"}]]></TemplafySlideTemplateConfiguration>
</file>

<file path=customXml/item94.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95.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96.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97.xml><?xml version="1.0" encoding="utf-8"?>
<TemplafySlideFormConfiguration><![CDATA[{"formFields":[],"formDataEntries":[]}]]></TemplafySlideFormConfiguration>
</file>

<file path=customXml/item98.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99.xml><?xml version="1.0" encoding="utf-8"?>
<TemplafySlideTemplateConfiguration><![CDATA[{"documentContentValidatorConfiguration":{"enableDocumentContentValidator":false,"documentContentValidatorVersion":0},"elementsMetadata":[],"slideId":"637260122995618811","enableDocumentContentUpdater":true,"version":"1.9"}]]></TemplafySlideTemplateConfiguration>
</file>

<file path=customXml/itemProps1.xml><?xml version="1.0" encoding="utf-8"?>
<ds:datastoreItem xmlns:ds="http://schemas.openxmlformats.org/officeDocument/2006/customXml" ds:itemID="{DF389E61-98E9-4448-A64D-5DFB92E118EB}">
  <ds:schemaRefs/>
</ds:datastoreItem>
</file>

<file path=customXml/itemProps10.xml><?xml version="1.0" encoding="utf-8"?>
<ds:datastoreItem xmlns:ds="http://schemas.openxmlformats.org/officeDocument/2006/customXml" ds:itemID="{2BF73458-612B-4466-A81F-22DA6A324795}">
  <ds:schemaRefs/>
</ds:datastoreItem>
</file>

<file path=customXml/itemProps100.xml><?xml version="1.0" encoding="utf-8"?>
<ds:datastoreItem xmlns:ds="http://schemas.openxmlformats.org/officeDocument/2006/customXml" ds:itemID="{873D36AC-6CA0-46E3-8382-4DBD0F0E928B}">
  <ds:schemaRefs/>
</ds:datastoreItem>
</file>

<file path=customXml/itemProps101.xml><?xml version="1.0" encoding="utf-8"?>
<ds:datastoreItem xmlns:ds="http://schemas.openxmlformats.org/officeDocument/2006/customXml" ds:itemID="{31C51BA7-6C05-4277-9955-252827CBFF7D}">
  <ds:schemaRefs/>
</ds:datastoreItem>
</file>

<file path=customXml/itemProps102.xml><?xml version="1.0" encoding="utf-8"?>
<ds:datastoreItem xmlns:ds="http://schemas.openxmlformats.org/officeDocument/2006/customXml" ds:itemID="{AA8788E0-3363-447E-9276-A8B06746C185}">
  <ds:schemaRefs/>
</ds:datastoreItem>
</file>

<file path=customXml/itemProps103.xml><?xml version="1.0" encoding="utf-8"?>
<ds:datastoreItem xmlns:ds="http://schemas.openxmlformats.org/officeDocument/2006/customXml" ds:itemID="{F9EA4199-0422-4413-A754-2C125F2EC711}">
  <ds:schemaRefs/>
</ds:datastoreItem>
</file>

<file path=customXml/itemProps104.xml><?xml version="1.0" encoding="utf-8"?>
<ds:datastoreItem xmlns:ds="http://schemas.openxmlformats.org/officeDocument/2006/customXml" ds:itemID="{07958A4E-FAB1-42E4-B6B5-29B01F63F87B}">
  <ds:schemaRefs/>
</ds:datastoreItem>
</file>

<file path=customXml/itemProps105.xml><?xml version="1.0" encoding="utf-8"?>
<ds:datastoreItem xmlns:ds="http://schemas.openxmlformats.org/officeDocument/2006/customXml" ds:itemID="{5EE69A3B-9909-4BD1-B192-F0D6C7BEA00F}">
  <ds:schemaRefs/>
</ds:datastoreItem>
</file>

<file path=customXml/itemProps106.xml><?xml version="1.0" encoding="utf-8"?>
<ds:datastoreItem xmlns:ds="http://schemas.openxmlformats.org/officeDocument/2006/customXml" ds:itemID="{2B4C53CB-C09A-48B4-9F4B-271E9D0D6639}">
  <ds:schemaRefs/>
</ds:datastoreItem>
</file>

<file path=customXml/itemProps107.xml><?xml version="1.0" encoding="utf-8"?>
<ds:datastoreItem xmlns:ds="http://schemas.openxmlformats.org/officeDocument/2006/customXml" ds:itemID="{083C3993-7183-47B5-BD94-27B4E74D8F7E}">
  <ds:schemaRefs/>
</ds:datastoreItem>
</file>

<file path=customXml/itemProps108.xml><?xml version="1.0" encoding="utf-8"?>
<ds:datastoreItem xmlns:ds="http://schemas.openxmlformats.org/officeDocument/2006/customXml" ds:itemID="{0183ED2C-7FB6-4F52-BCA8-B77F5A9943DA}">
  <ds:schemaRefs/>
</ds:datastoreItem>
</file>

<file path=customXml/itemProps109.xml><?xml version="1.0" encoding="utf-8"?>
<ds:datastoreItem xmlns:ds="http://schemas.openxmlformats.org/officeDocument/2006/customXml" ds:itemID="{B9AEDDE3-EA02-4A8F-B8F8-0606A0AA45FC}">
  <ds:schemaRefs/>
</ds:datastoreItem>
</file>

<file path=customXml/itemProps11.xml><?xml version="1.0" encoding="utf-8"?>
<ds:datastoreItem xmlns:ds="http://schemas.openxmlformats.org/officeDocument/2006/customXml" ds:itemID="{787FE5CD-7CBC-43CE-BB00-860E3223E59E}">
  <ds:schemaRefs/>
</ds:datastoreItem>
</file>

<file path=customXml/itemProps110.xml><?xml version="1.0" encoding="utf-8"?>
<ds:datastoreItem xmlns:ds="http://schemas.openxmlformats.org/officeDocument/2006/customXml" ds:itemID="{4806FE04-7A17-4C9E-AC54-73FC62DE9B50}">
  <ds:schemaRefs/>
</ds:datastoreItem>
</file>

<file path=customXml/itemProps111.xml><?xml version="1.0" encoding="utf-8"?>
<ds:datastoreItem xmlns:ds="http://schemas.openxmlformats.org/officeDocument/2006/customXml" ds:itemID="{E5495953-E9D9-4455-8AE0-363E6CA968CE}">
  <ds:schemaRefs/>
</ds:datastoreItem>
</file>

<file path=customXml/itemProps112.xml><?xml version="1.0" encoding="utf-8"?>
<ds:datastoreItem xmlns:ds="http://schemas.openxmlformats.org/officeDocument/2006/customXml" ds:itemID="{932CE1B1-8FEF-439F-ACC4-DBDFEA30C312}">
  <ds:schemaRefs/>
</ds:datastoreItem>
</file>

<file path=customXml/itemProps113.xml><?xml version="1.0" encoding="utf-8"?>
<ds:datastoreItem xmlns:ds="http://schemas.openxmlformats.org/officeDocument/2006/customXml" ds:itemID="{414DA5D0-7BC2-48E3-A7EB-0291E0EEB38D}">
  <ds:schemaRefs/>
</ds:datastoreItem>
</file>

<file path=customXml/itemProps114.xml><?xml version="1.0" encoding="utf-8"?>
<ds:datastoreItem xmlns:ds="http://schemas.openxmlformats.org/officeDocument/2006/customXml" ds:itemID="{829C987D-F0DD-4799-AFAB-DE873260F77C}">
  <ds:schemaRefs/>
</ds:datastoreItem>
</file>

<file path=customXml/itemProps115.xml><?xml version="1.0" encoding="utf-8"?>
<ds:datastoreItem xmlns:ds="http://schemas.openxmlformats.org/officeDocument/2006/customXml" ds:itemID="{619A3781-1EA1-4E71-BB08-DAEF5186D98B}">
  <ds:schemaRefs/>
</ds:datastoreItem>
</file>

<file path=customXml/itemProps116.xml><?xml version="1.0" encoding="utf-8"?>
<ds:datastoreItem xmlns:ds="http://schemas.openxmlformats.org/officeDocument/2006/customXml" ds:itemID="{4A3469D6-C624-4F59-ACB1-2AB669627B6C}">
  <ds:schemaRefs/>
</ds:datastoreItem>
</file>

<file path=customXml/itemProps117.xml><?xml version="1.0" encoding="utf-8"?>
<ds:datastoreItem xmlns:ds="http://schemas.openxmlformats.org/officeDocument/2006/customXml" ds:itemID="{8E8F4A48-D601-452C-9CF1-6C1E03A79FC9}">
  <ds:schemaRefs/>
</ds:datastoreItem>
</file>

<file path=customXml/itemProps118.xml><?xml version="1.0" encoding="utf-8"?>
<ds:datastoreItem xmlns:ds="http://schemas.openxmlformats.org/officeDocument/2006/customXml" ds:itemID="{1CE36EA9-2186-4EB1-871A-8AE59C2A13BB}">
  <ds:schemaRefs/>
</ds:datastoreItem>
</file>

<file path=customXml/itemProps119.xml><?xml version="1.0" encoding="utf-8"?>
<ds:datastoreItem xmlns:ds="http://schemas.openxmlformats.org/officeDocument/2006/customXml" ds:itemID="{822D38AD-8010-4CD3-BD6B-117CB8DF70A4}">
  <ds:schemaRefs/>
</ds:datastoreItem>
</file>

<file path=customXml/itemProps12.xml><?xml version="1.0" encoding="utf-8"?>
<ds:datastoreItem xmlns:ds="http://schemas.openxmlformats.org/officeDocument/2006/customXml" ds:itemID="{4196F38A-C7AA-4022-8E0A-566CB6FFF92A}">
  <ds:schemaRefs/>
</ds:datastoreItem>
</file>

<file path=customXml/itemProps120.xml><?xml version="1.0" encoding="utf-8"?>
<ds:datastoreItem xmlns:ds="http://schemas.openxmlformats.org/officeDocument/2006/customXml" ds:itemID="{6670EA98-0313-49BA-9D9D-622436EA24FA}">
  <ds:schemaRefs/>
</ds:datastoreItem>
</file>

<file path=customXml/itemProps121.xml><?xml version="1.0" encoding="utf-8"?>
<ds:datastoreItem xmlns:ds="http://schemas.openxmlformats.org/officeDocument/2006/customXml" ds:itemID="{04804280-6C02-4A40-BDFC-7F3FCB331E9B}">
  <ds:schemaRefs/>
</ds:datastoreItem>
</file>

<file path=customXml/itemProps122.xml><?xml version="1.0" encoding="utf-8"?>
<ds:datastoreItem xmlns:ds="http://schemas.openxmlformats.org/officeDocument/2006/customXml" ds:itemID="{1F7ABBB5-8F59-46B8-B35E-46798E542F1F}">
  <ds:schemaRefs/>
</ds:datastoreItem>
</file>

<file path=customXml/itemProps123.xml><?xml version="1.0" encoding="utf-8"?>
<ds:datastoreItem xmlns:ds="http://schemas.openxmlformats.org/officeDocument/2006/customXml" ds:itemID="{01C56F4A-96CD-47D1-BA55-94DEC2F1EED9}">
  <ds:schemaRefs/>
</ds:datastoreItem>
</file>

<file path=customXml/itemProps124.xml><?xml version="1.0" encoding="utf-8"?>
<ds:datastoreItem xmlns:ds="http://schemas.openxmlformats.org/officeDocument/2006/customXml" ds:itemID="{48170A45-32C8-4844-A5A8-2914CAC05126}">
  <ds:schemaRefs/>
</ds:datastoreItem>
</file>

<file path=customXml/itemProps125.xml><?xml version="1.0" encoding="utf-8"?>
<ds:datastoreItem xmlns:ds="http://schemas.openxmlformats.org/officeDocument/2006/customXml" ds:itemID="{88B797B5-8C7C-43F7-8CF5-E3DC8DBA88B0}">
  <ds:schemaRefs/>
</ds:datastoreItem>
</file>

<file path=customXml/itemProps126.xml><?xml version="1.0" encoding="utf-8"?>
<ds:datastoreItem xmlns:ds="http://schemas.openxmlformats.org/officeDocument/2006/customXml" ds:itemID="{EFD374A6-E385-45C3-B4AD-34934C3520D8}">
  <ds:schemaRefs/>
</ds:datastoreItem>
</file>

<file path=customXml/itemProps127.xml><?xml version="1.0" encoding="utf-8"?>
<ds:datastoreItem xmlns:ds="http://schemas.openxmlformats.org/officeDocument/2006/customXml" ds:itemID="{A71CEC01-F574-41EE-A0EB-2CB62E47F7D6}">
  <ds:schemaRefs/>
</ds:datastoreItem>
</file>

<file path=customXml/itemProps128.xml><?xml version="1.0" encoding="utf-8"?>
<ds:datastoreItem xmlns:ds="http://schemas.openxmlformats.org/officeDocument/2006/customXml" ds:itemID="{D0AD8599-2508-4B35-9DE1-4423257A073F}">
  <ds:schemaRefs/>
</ds:datastoreItem>
</file>

<file path=customXml/itemProps129.xml><?xml version="1.0" encoding="utf-8"?>
<ds:datastoreItem xmlns:ds="http://schemas.openxmlformats.org/officeDocument/2006/customXml" ds:itemID="{E5EF1232-BB79-4D6A-BC90-F5535AA0305D}">
  <ds:schemaRefs/>
</ds:datastoreItem>
</file>

<file path=customXml/itemProps13.xml><?xml version="1.0" encoding="utf-8"?>
<ds:datastoreItem xmlns:ds="http://schemas.openxmlformats.org/officeDocument/2006/customXml" ds:itemID="{C09F197C-6A49-47D0-B877-F88807989676}">
  <ds:schemaRefs/>
</ds:datastoreItem>
</file>

<file path=customXml/itemProps14.xml><?xml version="1.0" encoding="utf-8"?>
<ds:datastoreItem xmlns:ds="http://schemas.openxmlformats.org/officeDocument/2006/customXml" ds:itemID="{449D10AE-13B3-4066-A8D1-643579DD981C}">
  <ds:schemaRefs/>
</ds:datastoreItem>
</file>

<file path=customXml/itemProps15.xml><?xml version="1.0" encoding="utf-8"?>
<ds:datastoreItem xmlns:ds="http://schemas.openxmlformats.org/officeDocument/2006/customXml" ds:itemID="{88A0A0DC-04DF-419C-AD3E-370C74BA632D}">
  <ds:schemaRefs/>
</ds:datastoreItem>
</file>

<file path=customXml/itemProps16.xml><?xml version="1.0" encoding="utf-8"?>
<ds:datastoreItem xmlns:ds="http://schemas.openxmlformats.org/officeDocument/2006/customXml" ds:itemID="{BE75A417-9EE4-45B6-9D13-9387E19EAE84}">
  <ds:schemaRefs/>
</ds:datastoreItem>
</file>

<file path=customXml/itemProps17.xml><?xml version="1.0" encoding="utf-8"?>
<ds:datastoreItem xmlns:ds="http://schemas.openxmlformats.org/officeDocument/2006/customXml" ds:itemID="{1C14CC58-9A56-4143-9A51-79596261D285}">
  <ds:schemaRefs/>
</ds:datastoreItem>
</file>

<file path=customXml/itemProps18.xml><?xml version="1.0" encoding="utf-8"?>
<ds:datastoreItem xmlns:ds="http://schemas.openxmlformats.org/officeDocument/2006/customXml" ds:itemID="{FAA5C529-0685-42EB-9234-127925B67CAA}">
  <ds:schemaRefs/>
</ds:datastoreItem>
</file>

<file path=customXml/itemProps19.xml><?xml version="1.0" encoding="utf-8"?>
<ds:datastoreItem xmlns:ds="http://schemas.openxmlformats.org/officeDocument/2006/customXml" ds:itemID="{CAE47E03-1E42-41BD-9B9B-4784A4BC9E99}">
  <ds:schemaRefs/>
</ds:datastoreItem>
</file>

<file path=customXml/itemProps2.xml><?xml version="1.0" encoding="utf-8"?>
<ds:datastoreItem xmlns:ds="http://schemas.openxmlformats.org/officeDocument/2006/customXml" ds:itemID="{40E719A3-ADA7-4E20-A1A7-7B3573F21752}">
  <ds:schemaRefs/>
</ds:datastoreItem>
</file>

<file path=customXml/itemProps20.xml><?xml version="1.0" encoding="utf-8"?>
<ds:datastoreItem xmlns:ds="http://schemas.openxmlformats.org/officeDocument/2006/customXml" ds:itemID="{9E2B8D07-EEFE-44FD-BED1-E7A3DC977FB8}">
  <ds:schemaRefs/>
</ds:datastoreItem>
</file>

<file path=customXml/itemProps21.xml><?xml version="1.0" encoding="utf-8"?>
<ds:datastoreItem xmlns:ds="http://schemas.openxmlformats.org/officeDocument/2006/customXml" ds:itemID="{2DD124FE-07FB-4A02-81AD-26D2B5D4A570}">
  <ds:schemaRefs/>
</ds:datastoreItem>
</file>

<file path=customXml/itemProps22.xml><?xml version="1.0" encoding="utf-8"?>
<ds:datastoreItem xmlns:ds="http://schemas.openxmlformats.org/officeDocument/2006/customXml" ds:itemID="{EEF98F72-31AA-4885-AFDD-F73C7DD469A0}">
  <ds:schemaRefs/>
</ds:datastoreItem>
</file>

<file path=customXml/itemProps23.xml><?xml version="1.0" encoding="utf-8"?>
<ds:datastoreItem xmlns:ds="http://schemas.openxmlformats.org/officeDocument/2006/customXml" ds:itemID="{A281796A-B4D4-4974-A3ED-9286EDA84ADC}">
  <ds:schemaRefs/>
</ds:datastoreItem>
</file>

<file path=customXml/itemProps24.xml><?xml version="1.0" encoding="utf-8"?>
<ds:datastoreItem xmlns:ds="http://schemas.openxmlformats.org/officeDocument/2006/customXml" ds:itemID="{05897AB9-E3DD-43BB-8EDF-968F39A02ADC}">
  <ds:schemaRefs/>
</ds:datastoreItem>
</file>

<file path=customXml/itemProps25.xml><?xml version="1.0" encoding="utf-8"?>
<ds:datastoreItem xmlns:ds="http://schemas.openxmlformats.org/officeDocument/2006/customXml" ds:itemID="{D38A171D-F576-4E0C-8A00-8B56B7BE4A9D}">
  <ds:schemaRefs/>
</ds:datastoreItem>
</file>

<file path=customXml/itemProps26.xml><?xml version="1.0" encoding="utf-8"?>
<ds:datastoreItem xmlns:ds="http://schemas.openxmlformats.org/officeDocument/2006/customXml" ds:itemID="{683FEB75-8CFA-449C-A6B1-B1E4A86A58A1}">
  <ds:schemaRefs/>
</ds:datastoreItem>
</file>

<file path=customXml/itemProps27.xml><?xml version="1.0" encoding="utf-8"?>
<ds:datastoreItem xmlns:ds="http://schemas.openxmlformats.org/officeDocument/2006/customXml" ds:itemID="{4CA4D464-76EF-4976-A469-913836041FC2}">
  <ds:schemaRefs/>
</ds:datastoreItem>
</file>

<file path=customXml/itemProps28.xml><?xml version="1.0" encoding="utf-8"?>
<ds:datastoreItem xmlns:ds="http://schemas.openxmlformats.org/officeDocument/2006/customXml" ds:itemID="{8CF8F1C6-185F-4DF5-A79D-73E67AC22572}">
  <ds:schemaRefs/>
</ds:datastoreItem>
</file>

<file path=customXml/itemProps29.xml><?xml version="1.0" encoding="utf-8"?>
<ds:datastoreItem xmlns:ds="http://schemas.openxmlformats.org/officeDocument/2006/customXml" ds:itemID="{B9FD9DF9-1BF7-4243-A67C-1D7F19E28B36}">
  <ds:schemaRefs/>
</ds:datastoreItem>
</file>

<file path=customXml/itemProps3.xml><?xml version="1.0" encoding="utf-8"?>
<ds:datastoreItem xmlns:ds="http://schemas.openxmlformats.org/officeDocument/2006/customXml" ds:itemID="{847502A6-7CBE-43AF-BDF6-4D4423521D8C}">
  <ds:schemaRefs/>
</ds:datastoreItem>
</file>

<file path=customXml/itemProps30.xml><?xml version="1.0" encoding="utf-8"?>
<ds:datastoreItem xmlns:ds="http://schemas.openxmlformats.org/officeDocument/2006/customXml" ds:itemID="{9AF1F1AE-2893-4413-B89B-6C22F622B7B0}">
  <ds:schemaRefs/>
</ds:datastoreItem>
</file>

<file path=customXml/itemProps31.xml><?xml version="1.0" encoding="utf-8"?>
<ds:datastoreItem xmlns:ds="http://schemas.openxmlformats.org/officeDocument/2006/customXml" ds:itemID="{E567AA99-2C15-47ED-93E7-EF41E6306CDE}">
  <ds:schemaRefs/>
</ds:datastoreItem>
</file>

<file path=customXml/itemProps32.xml><?xml version="1.0" encoding="utf-8"?>
<ds:datastoreItem xmlns:ds="http://schemas.openxmlformats.org/officeDocument/2006/customXml" ds:itemID="{9DD08200-6D97-4E27-99BF-24D55D16ED6E}">
  <ds:schemaRefs/>
</ds:datastoreItem>
</file>

<file path=customXml/itemProps33.xml><?xml version="1.0" encoding="utf-8"?>
<ds:datastoreItem xmlns:ds="http://schemas.openxmlformats.org/officeDocument/2006/customXml" ds:itemID="{41738A78-FE23-414B-9699-83FCDB2186EF}">
  <ds:schemaRefs/>
</ds:datastoreItem>
</file>

<file path=customXml/itemProps34.xml><?xml version="1.0" encoding="utf-8"?>
<ds:datastoreItem xmlns:ds="http://schemas.openxmlformats.org/officeDocument/2006/customXml" ds:itemID="{DE480E74-E426-4A5E-B075-C839B2ACE772}">
  <ds:schemaRefs/>
</ds:datastoreItem>
</file>

<file path=customXml/itemProps35.xml><?xml version="1.0" encoding="utf-8"?>
<ds:datastoreItem xmlns:ds="http://schemas.openxmlformats.org/officeDocument/2006/customXml" ds:itemID="{D75684D2-F9FB-419A-847B-7182F129EAC1}">
  <ds:schemaRefs/>
</ds:datastoreItem>
</file>

<file path=customXml/itemProps36.xml><?xml version="1.0" encoding="utf-8"?>
<ds:datastoreItem xmlns:ds="http://schemas.openxmlformats.org/officeDocument/2006/customXml" ds:itemID="{335D1378-9509-45D4-A2B4-76EE025CF63B}">
  <ds:schemaRefs/>
</ds:datastoreItem>
</file>

<file path=customXml/itemProps37.xml><?xml version="1.0" encoding="utf-8"?>
<ds:datastoreItem xmlns:ds="http://schemas.openxmlformats.org/officeDocument/2006/customXml" ds:itemID="{8AB361F4-0226-4678-B681-E6B72F4E1F1F}">
  <ds:schemaRefs/>
</ds:datastoreItem>
</file>

<file path=customXml/itemProps38.xml><?xml version="1.0" encoding="utf-8"?>
<ds:datastoreItem xmlns:ds="http://schemas.openxmlformats.org/officeDocument/2006/customXml" ds:itemID="{10BA0679-81B2-4BE6-B8F1-F8B3FB69E732}">
  <ds:schemaRefs/>
</ds:datastoreItem>
</file>

<file path=customXml/itemProps39.xml><?xml version="1.0" encoding="utf-8"?>
<ds:datastoreItem xmlns:ds="http://schemas.openxmlformats.org/officeDocument/2006/customXml" ds:itemID="{1874C0A2-48F5-4960-8E1E-131138C1643F}">
  <ds:schemaRefs/>
</ds:datastoreItem>
</file>

<file path=customXml/itemProps4.xml><?xml version="1.0" encoding="utf-8"?>
<ds:datastoreItem xmlns:ds="http://schemas.openxmlformats.org/officeDocument/2006/customXml" ds:itemID="{86BE0DFE-4F90-4564-91FC-BAF49BE1C36F}">
  <ds:schemaRefs/>
</ds:datastoreItem>
</file>

<file path=customXml/itemProps40.xml><?xml version="1.0" encoding="utf-8"?>
<ds:datastoreItem xmlns:ds="http://schemas.openxmlformats.org/officeDocument/2006/customXml" ds:itemID="{D92C3DF5-A179-4E2D-BD20-07044B39171F}">
  <ds:schemaRefs/>
</ds:datastoreItem>
</file>

<file path=customXml/itemProps41.xml><?xml version="1.0" encoding="utf-8"?>
<ds:datastoreItem xmlns:ds="http://schemas.openxmlformats.org/officeDocument/2006/customXml" ds:itemID="{F5A7E41D-6E7F-4B05-AFAB-F540BD4C068B}">
  <ds:schemaRefs>
    <ds:schemaRef ds:uri="http://schemas.microsoft.com/sharepoint/v3/contenttype/forms"/>
  </ds:schemaRefs>
</ds:datastoreItem>
</file>

<file path=customXml/itemProps42.xml><?xml version="1.0" encoding="utf-8"?>
<ds:datastoreItem xmlns:ds="http://schemas.openxmlformats.org/officeDocument/2006/customXml" ds:itemID="{7E8ADA11-2CB7-4168-80FB-577BF6EE71F8}">
  <ds:schemaRefs/>
</ds:datastoreItem>
</file>

<file path=customXml/itemProps43.xml><?xml version="1.0" encoding="utf-8"?>
<ds:datastoreItem xmlns:ds="http://schemas.openxmlformats.org/officeDocument/2006/customXml" ds:itemID="{203EA989-5979-4175-8900-7F343BA15BCC}">
  <ds:schemaRefs/>
</ds:datastoreItem>
</file>

<file path=customXml/itemProps44.xml><?xml version="1.0" encoding="utf-8"?>
<ds:datastoreItem xmlns:ds="http://schemas.openxmlformats.org/officeDocument/2006/customXml" ds:itemID="{34DDF386-4C18-48D8-A376-F94F36D228B3}">
  <ds:schemaRefs/>
</ds:datastoreItem>
</file>

<file path=customXml/itemProps45.xml><?xml version="1.0" encoding="utf-8"?>
<ds:datastoreItem xmlns:ds="http://schemas.openxmlformats.org/officeDocument/2006/customXml" ds:itemID="{25406650-5074-4327-91FF-F248079172E6}">
  <ds:schemaRefs/>
</ds:datastoreItem>
</file>

<file path=customXml/itemProps46.xml><?xml version="1.0" encoding="utf-8"?>
<ds:datastoreItem xmlns:ds="http://schemas.openxmlformats.org/officeDocument/2006/customXml" ds:itemID="{BBB238E6-43EF-4824-8097-49154690D103}">
  <ds:schemaRefs/>
</ds:datastoreItem>
</file>

<file path=customXml/itemProps47.xml><?xml version="1.0" encoding="utf-8"?>
<ds:datastoreItem xmlns:ds="http://schemas.openxmlformats.org/officeDocument/2006/customXml" ds:itemID="{98F4E21C-EEC3-499F-9529-3320C90701D6}">
  <ds:schemaRefs/>
</ds:datastoreItem>
</file>

<file path=customXml/itemProps48.xml><?xml version="1.0" encoding="utf-8"?>
<ds:datastoreItem xmlns:ds="http://schemas.openxmlformats.org/officeDocument/2006/customXml" ds:itemID="{3EAA0770-3AD4-41E8-9D74-B1F891F135C4}">
  <ds:schemaRefs/>
</ds:datastoreItem>
</file>

<file path=customXml/itemProps49.xml><?xml version="1.0" encoding="utf-8"?>
<ds:datastoreItem xmlns:ds="http://schemas.openxmlformats.org/officeDocument/2006/customXml" ds:itemID="{F033AB48-A2BC-448A-8A11-F0B5C23A24D5}">
  <ds:schemaRefs/>
</ds:datastoreItem>
</file>

<file path=customXml/itemProps5.xml><?xml version="1.0" encoding="utf-8"?>
<ds:datastoreItem xmlns:ds="http://schemas.openxmlformats.org/officeDocument/2006/customXml" ds:itemID="{E47C3BF3-6A00-45C3-A58A-4B7688D77B5A}">
  <ds:schemaRefs/>
</ds:datastoreItem>
</file>

<file path=customXml/itemProps50.xml><?xml version="1.0" encoding="utf-8"?>
<ds:datastoreItem xmlns:ds="http://schemas.openxmlformats.org/officeDocument/2006/customXml" ds:itemID="{D55CA5CC-D938-4611-8359-380843584576}">
  <ds:schemaRefs/>
</ds:datastoreItem>
</file>

<file path=customXml/itemProps51.xml><?xml version="1.0" encoding="utf-8"?>
<ds:datastoreItem xmlns:ds="http://schemas.openxmlformats.org/officeDocument/2006/customXml" ds:itemID="{FA3607CD-788B-459B-A144-2973FE3277DC}">
  <ds:schemaRefs/>
</ds:datastoreItem>
</file>

<file path=customXml/itemProps52.xml><?xml version="1.0" encoding="utf-8"?>
<ds:datastoreItem xmlns:ds="http://schemas.openxmlformats.org/officeDocument/2006/customXml" ds:itemID="{56F2EE69-0CCA-4F48-BE22-EC4A886C57A7}">
  <ds:schemaRefs>
    <ds:schemaRef ds:uri="http://schemas.microsoft.com/office/2006/documentManagement/types"/>
    <ds:schemaRef ds:uri="http://purl.org/dc/terms/"/>
    <ds:schemaRef ds:uri="92e1255f-bb7b-4dc9-b051-584cc104eb44"/>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a6550eff-0fc9-443f-8e77-72cbcf778382"/>
    <ds:schemaRef ds:uri="http://www.w3.org/XML/1998/namespace"/>
  </ds:schemaRefs>
</ds:datastoreItem>
</file>

<file path=customXml/itemProps53.xml><?xml version="1.0" encoding="utf-8"?>
<ds:datastoreItem xmlns:ds="http://schemas.openxmlformats.org/officeDocument/2006/customXml" ds:itemID="{DBCDA9A0-20A8-4164-83E1-FA035412CFB1}">
  <ds:schemaRefs/>
</ds:datastoreItem>
</file>

<file path=customXml/itemProps54.xml><?xml version="1.0" encoding="utf-8"?>
<ds:datastoreItem xmlns:ds="http://schemas.openxmlformats.org/officeDocument/2006/customXml" ds:itemID="{C463B93A-5468-4658-A31C-D5C28A59D643}">
  <ds:schemaRefs/>
</ds:datastoreItem>
</file>

<file path=customXml/itemProps55.xml><?xml version="1.0" encoding="utf-8"?>
<ds:datastoreItem xmlns:ds="http://schemas.openxmlformats.org/officeDocument/2006/customXml" ds:itemID="{CB1124D8-3696-4D80-863A-868A828A06F8}">
  <ds:schemaRefs/>
</ds:datastoreItem>
</file>

<file path=customXml/itemProps56.xml><?xml version="1.0" encoding="utf-8"?>
<ds:datastoreItem xmlns:ds="http://schemas.openxmlformats.org/officeDocument/2006/customXml" ds:itemID="{D72AD174-A5D3-435E-B133-40AF39B01261}">
  <ds:schemaRefs/>
</ds:datastoreItem>
</file>

<file path=customXml/itemProps57.xml><?xml version="1.0" encoding="utf-8"?>
<ds:datastoreItem xmlns:ds="http://schemas.openxmlformats.org/officeDocument/2006/customXml" ds:itemID="{57A985C1-0E4B-44F2-9A8B-3EF4CC362D67}">
  <ds:schemaRefs/>
</ds:datastoreItem>
</file>

<file path=customXml/itemProps58.xml><?xml version="1.0" encoding="utf-8"?>
<ds:datastoreItem xmlns:ds="http://schemas.openxmlformats.org/officeDocument/2006/customXml" ds:itemID="{086AEA7D-F3EF-4D79-B97E-8B5E3B989E16}">
  <ds:schemaRefs/>
</ds:datastoreItem>
</file>

<file path=customXml/itemProps59.xml><?xml version="1.0" encoding="utf-8"?>
<ds:datastoreItem xmlns:ds="http://schemas.openxmlformats.org/officeDocument/2006/customXml" ds:itemID="{35F02230-55B6-44A2-9D58-124BB401D0B7}">
  <ds:schemaRefs/>
</ds:datastoreItem>
</file>

<file path=customXml/itemProps6.xml><?xml version="1.0" encoding="utf-8"?>
<ds:datastoreItem xmlns:ds="http://schemas.openxmlformats.org/officeDocument/2006/customXml" ds:itemID="{B25CC7AE-AE5C-4B2B-A221-83C67230743C}">
  <ds:schemaRefs/>
</ds:datastoreItem>
</file>

<file path=customXml/itemProps60.xml><?xml version="1.0" encoding="utf-8"?>
<ds:datastoreItem xmlns:ds="http://schemas.openxmlformats.org/officeDocument/2006/customXml" ds:itemID="{CE6A050F-4333-449F-BA6E-6F8024044223}">
  <ds:schemaRefs/>
</ds:datastoreItem>
</file>

<file path=customXml/itemProps61.xml><?xml version="1.0" encoding="utf-8"?>
<ds:datastoreItem xmlns:ds="http://schemas.openxmlformats.org/officeDocument/2006/customXml" ds:itemID="{2A80BC17-E4E0-47C5-A0D3-870E9026842E}">
  <ds:schemaRefs/>
</ds:datastoreItem>
</file>

<file path=customXml/itemProps62.xml><?xml version="1.0" encoding="utf-8"?>
<ds:datastoreItem xmlns:ds="http://schemas.openxmlformats.org/officeDocument/2006/customXml" ds:itemID="{353B6855-1E72-4922-B27D-87797533E229}">
  <ds:schemaRefs/>
</ds:datastoreItem>
</file>

<file path=customXml/itemProps63.xml><?xml version="1.0" encoding="utf-8"?>
<ds:datastoreItem xmlns:ds="http://schemas.openxmlformats.org/officeDocument/2006/customXml" ds:itemID="{7DE9A92D-0A85-4077-AE65-FEDD1D7D995C}">
  <ds:schemaRefs/>
</ds:datastoreItem>
</file>

<file path=customXml/itemProps64.xml><?xml version="1.0" encoding="utf-8"?>
<ds:datastoreItem xmlns:ds="http://schemas.openxmlformats.org/officeDocument/2006/customXml" ds:itemID="{32BA7684-6BE4-4F73-B22E-30934AB379B8}">
  <ds:schemaRefs/>
</ds:datastoreItem>
</file>

<file path=customXml/itemProps65.xml><?xml version="1.0" encoding="utf-8"?>
<ds:datastoreItem xmlns:ds="http://schemas.openxmlformats.org/officeDocument/2006/customXml" ds:itemID="{01F69430-35AD-4D6A-BF03-EA214863FB59}">
  <ds:schemaRefs/>
</ds:datastoreItem>
</file>

<file path=customXml/itemProps66.xml><?xml version="1.0" encoding="utf-8"?>
<ds:datastoreItem xmlns:ds="http://schemas.openxmlformats.org/officeDocument/2006/customXml" ds:itemID="{0609D081-6D6D-449D-8172-F647DB0470B3}">
  <ds:schemaRefs/>
</ds:datastoreItem>
</file>

<file path=customXml/itemProps67.xml><?xml version="1.0" encoding="utf-8"?>
<ds:datastoreItem xmlns:ds="http://schemas.openxmlformats.org/officeDocument/2006/customXml" ds:itemID="{58CC0B31-82B9-497A-9A2E-F3F72D0BBDAD}">
  <ds:schemaRefs/>
</ds:datastoreItem>
</file>

<file path=customXml/itemProps68.xml><?xml version="1.0" encoding="utf-8"?>
<ds:datastoreItem xmlns:ds="http://schemas.openxmlformats.org/officeDocument/2006/customXml" ds:itemID="{98E14955-1321-482E-B194-A7B7610F0A17}">
  <ds:schemaRefs/>
</ds:datastoreItem>
</file>

<file path=customXml/itemProps69.xml><?xml version="1.0" encoding="utf-8"?>
<ds:datastoreItem xmlns:ds="http://schemas.openxmlformats.org/officeDocument/2006/customXml" ds:itemID="{8BDF229D-925E-4DF0-B02F-105CCEEFCD87}">
  <ds:schemaRefs/>
</ds:datastoreItem>
</file>

<file path=customXml/itemProps7.xml><?xml version="1.0" encoding="utf-8"?>
<ds:datastoreItem xmlns:ds="http://schemas.openxmlformats.org/officeDocument/2006/customXml" ds:itemID="{2121CAD2-F70D-4457-8424-5778911A2F0D}">
  <ds:schemaRefs/>
</ds:datastoreItem>
</file>

<file path=customXml/itemProps70.xml><?xml version="1.0" encoding="utf-8"?>
<ds:datastoreItem xmlns:ds="http://schemas.openxmlformats.org/officeDocument/2006/customXml" ds:itemID="{E1784C58-DC59-48B0-A57B-E57758623B39}">
  <ds:schemaRefs/>
</ds:datastoreItem>
</file>

<file path=customXml/itemProps71.xml><?xml version="1.0" encoding="utf-8"?>
<ds:datastoreItem xmlns:ds="http://schemas.openxmlformats.org/officeDocument/2006/customXml" ds:itemID="{3F40017D-675E-4378-B4CD-0EBA3B5498D0}">
  <ds:schemaRefs/>
</ds:datastoreItem>
</file>

<file path=customXml/itemProps72.xml><?xml version="1.0" encoding="utf-8"?>
<ds:datastoreItem xmlns:ds="http://schemas.openxmlformats.org/officeDocument/2006/customXml" ds:itemID="{DFBED128-E1E8-4B03-B2D5-B2D87CAFC336}">
  <ds:schemaRefs/>
</ds:datastoreItem>
</file>

<file path=customXml/itemProps73.xml><?xml version="1.0" encoding="utf-8"?>
<ds:datastoreItem xmlns:ds="http://schemas.openxmlformats.org/officeDocument/2006/customXml" ds:itemID="{5FB14CD7-4055-482C-88C8-AC6CC7AC50BE}">
  <ds:schemaRefs/>
</ds:datastoreItem>
</file>

<file path=customXml/itemProps74.xml><?xml version="1.0" encoding="utf-8"?>
<ds:datastoreItem xmlns:ds="http://schemas.openxmlformats.org/officeDocument/2006/customXml" ds:itemID="{4C8B25CE-F76B-4533-864B-E0E49EE221B8}">
  <ds:schemaRefs/>
</ds:datastoreItem>
</file>

<file path=customXml/itemProps75.xml><?xml version="1.0" encoding="utf-8"?>
<ds:datastoreItem xmlns:ds="http://schemas.openxmlformats.org/officeDocument/2006/customXml" ds:itemID="{C8184724-C58D-47DA-9F95-DBD6A20D009C}">
  <ds:schemaRefs/>
</ds:datastoreItem>
</file>

<file path=customXml/itemProps76.xml><?xml version="1.0" encoding="utf-8"?>
<ds:datastoreItem xmlns:ds="http://schemas.openxmlformats.org/officeDocument/2006/customXml" ds:itemID="{2A3190C4-B88B-4E3B-849A-65A4A7FCAB5F}">
  <ds:schemaRefs/>
</ds:datastoreItem>
</file>

<file path=customXml/itemProps77.xml><?xml version="1.0" encoding="utf-8"?>
<ds:datastoreItem xmlns:ds="http://schemas.openxmlformats.org/officeDocument/2006/customXml" ds:itemID="{AB3379C1-BA4E-46BD-AAE3-7A87CC7DACBC}">
  <ds:schemaRefs/>
</ds:datastoreItem>
</file>

<file path=customXml/itemProps78.xml><?xml version="1.0" encoding="utf-8"?>
<ds:datastoreItem xmlns:ds="http://schemas.openxmlformats.org/officeDocument/2006/customXml" ds:itemID="{98CBEC4F-4212-4DDD-BBFE-9597B688EEF5}">
  <ds:schemaRefs/>
</ds:datastoreItem>
</file>

<file path=customXml/itemProps79.xml><?xml version="1.0" encoding="utf-8"?>
<ds:datastoreItem xmlns:ds="http://schemas.openxmlformats.org/officeDocument/2006/customXml" ds:itemID="{A2258578-4028-422E-A2BB-56A6BD2305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e1255f-bb7b-4dc9-b051-584cc104eb44"/>
    <ds:schemaRef ds:uri="a6550eff-0fc9-443f-8e77-72cbcf7783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8.xml><?xml version="1.0" encoding="utf-8"?>
<ds:datastoreItem xmlns:ds="http://schemas.openxmlformats.org/officeDocument/2006/customXml" ds:itemID="{1442A913-5FC5-483F-A17A-4A12A88E6F5C}">
  <ds:schemaRefs/>
</ds:datastoreItem>
</file>

<file path=customXml/itemProps80.xml><?xml version="1.0" encoding="utf-8"?>
<ds:datastoreItem xmlns:ds="http://schemas.openxmlformats.org/officeDocument/2006/customXml" ds:itemID="{D8D9A393-C48A-40B8-BEDE-8D14C03EAE5F}">
  <ds:schemaRefs/>
</ds:datastoreItem>
</file>

<file path=customXml/itemProps81.xml><?xml version="1.0" encoding="utf-8"?>
<ds:datastoreItem xmlns:ds="http://schemas.openxmlformats.org/officeDocument/2006/customXml" ds:itemID="{1F3B0893-AF25-48B1-B36C-1EB611E1C001}">
  <ds:schemaRefs/>
</ds:datastoreItem>
</file>

<file path=customXml/itemProps82.xml><?xml version="1.0" encoding="utf-8"?>
<ds:datastoreItem xmlns:ds="http://schemas.openxmlformats.org/officeDocument/2006/customXml" ds:itemID="{B5E3F27C-1797-44F4-A8FE-1B095B4DFE1E}">
  <ds:schemaRefs/>
</ds:datastoreItem>
</file>

<file path=customXml/itemProps83.xml><?xml version="1.0" encoding="utf-8"?>
<ds:datastoreItem xmlns:ds="http://schemas.openxmlformats.org/officeDocument/2006/customXml" ds:itemID="{EA31967E-96EF-44B0-B925-463AAEBE4C94}">
  <ds:schemaRefs/>
</ds:datastoreItem>
</file>

<file path=customXml/itemProps84.xml><?xml version="1.0" encoding="utf-8"?>
<ds:datastoreItem xmlns:ds="http://schemas.openxmlformats.org/officeDocument/2006/customXml" ds:itemID="{DE4BE47B-55E0-45DF-9D1C-46B012C7DCA1}">
  <ds:schemaRefs/>
</ds:datastoreItem>
</file>

<file path=customXml/itemProps85.xml><?xml version="1.0" encoding="utf-8"?>
<ds:datastoreItem xmlns:ds="http://schemas.openxmlformats.org/officeDocument/2006/customXml" ds:itemID="{5E0A4EC4-E13A-4234-884D-D2A388005301}">
  <ds:schemaRefs/>
</ds:datastoreItem>
</file>

<file path=customXml/itemProps86.xml><?xml version="1.0" encoding="utf-8"?>
<ds:datastoreItem xmlns:ds="http://schemas.openxmlformats.org/officeDocument/2006/customXml" ds:itemID="{56045A61-CFED-4D06-8FAA-755D062DC635}">
  <ds:schemaRefs/>
</ds:datastoreItem>
</file>

<file path=customXml/itemProps87.xml><?xml version="1.0" encoding="utf-8"?>
<ds:datastoreItem xmlns:ds="http://schemas.openxmlformats.org/officeDocument/2006/customXml" ds:itemID="{03AF3FDC-ACD1-46F3-A43E-782322DF9816}">
  <ds:schemaRefs/>
</ds:datastoreItem>
</file>

<file path=customXml/itemProps88.xml><?xml version="1.0" encoding="utf-8"?>
<ds:datastoreItem xmlns:ds="http://schemas.openxmlformats.org/officeDocument/2006/customXml" ds:itemID="{7D076754-FCEC-4ACF-AB53-2A35D36CBF05}">
  <ds:schemaRefs/>
</ds:datastoreItem>
</file>

<file path=customXml/itemProps89.xml><?xml version="1.0" encoding="utf-8"?>
<ds:datastoreItem xmlns:ds="http://schemas.openxmlformats.org/officeDocument/2006/customXml" ds:itemID="{FF27C676-337F-4BE0-8809-1BDF4A5C161F}">
  <ds:schemaRefs/>
</ds:datastoreItem>
</file>

<file path=customXml/itemProps9.xml><?xml version="1.0" encoding="utf-8"?>
<ds:datastoreItem xmlns:ds="http://schemas.openxmlformats.org/officeDocument/2006/customXml" ds:itemID="{DD648353-642A-433C-8196-006048BE519C}">
  <ds:schemaRefs/>
</ds:datastoreItem>
</file>

<file path=customXml/itemProps90.xml><?xml version="1.0" encoding="utf-8"?>
<ds:datastoreItem xmlns:ds="http://schemas.openxmlformats.org/officeDocument/2006/customXml" ds:itemID="{2BC4599F-87B5-4C8F-BBCF-84EA289602F6}">
  <ds:schemaRefs/>
</ds:datastoreItem>
</file>

<file path=customXml/itemProps91.xml><?xml version="1.0" encoding="utf-8"?>
<ds:datastoreItem xmlns:ds="http://schemas.openxmlformats.org/officeDocument/2006/customXml" ds:itemID="{C603FEC4-6110-45FB-9E0D-8B8869730499}">
  <ds:schemaRefs/>
</ds:datastoreItem>
</file>

<file path=customXml/itemProps92.xml><?xml version="1.0" encoding="utf-8"?>
<ds:datastoreItem xmlns:ds="http://schemas.openxmlformats.org/officeDocument/2006/customXml" ds:itemID="{642233EF-7CA2-4AF1-8463-30952BD1FF16}">
  <ds:schemaRefs/>
</ds:datastoreItem>
</file>

<file path=customXml/itemProps93.xml><?xml version="1.0" encoding="utf-8"?>
<ds:datastoreItem xmlns:ds="http://schemas.openxmlformats.org/officeDocument/2006/customXml" ds:itemID="{72516535-7702-46AF-9B1F-8623A67A824E}">
  <ds:schemaRefs/>
</ds:datastoreItem>
</file>

<file path=customXml/itemProps94.xml><?xml version="1.0" encoding="utf-8"?>
<ds:datastoreItem xmlns:ds="http://schemas.openxmlformats.org/officeDocument/2006/customXml" ds:itemID="{974646DF-6032-4F60-81B7-F7C9765E1AA0}">
  <ds:schemaRefs/>
</ds:datastoreItem>
</file>

<file path=customXml/itemProps95.xml><?xml version="1.0" encoding="utf-8"?>
<ds:datastoreItem xmlns:ds="http://schemas.openxmlformats.org/officeDocument/2006/customXml" ds:itemID="{9BCC0112-165B-4304-B86E-29468689B88A}">
  <ds:schemaRefs/>
</ds:datastoreItem>
</file>

<file path=customXml/itemProps96.xml><?xml version="1.0" encoding="utf-8"?>
<ds:datastoreItem xmlns:ds="http://schemas.openxmlformats.org/officeDocument/2006/customXml" ds:itemID="{E404C558-C7F1-44B6-AE91-B693B87B79D8}">
  <ds:schemaRefs/>
</ds:datastoreItem>
</file>

<file path=customXml/itemProps97.xml><?xml version="1.0" encoding="utf-8"?>
<ds:datastoreItem xmlns:ds="http://schemas.openxmlformats.org/officeDocument/2006/customXml" ds:itemID="{28DEEDCC-0809-4C1F-BA26-DED72A4CD155}">
  <ds:schemaRefs/>
</ds:datastoreItem>
</file>

<file path=customXml/itemProps98.xml><?xml version="1.0" encoding="utf-8"?>
<ds:datastoreItem xmlns:ds="http://schemas.openxmlformats.org/officeDocument/2006/customXml" ds:itemID="{EFEDBDE8-85C4-4B52-9E38-E7C97633079C}">
  <ds:schemaRefs/>
</ds:datastoreItem>
</file>

<file path=customXml/itemProps99.xml><?xml version="1.0" encoding="utf-8"?>
<ds:datastoreItem xmlns:ds="http://schemas.openxmlformats.org/officeDocument/2006/customXml" ds:itemID="{BC373216-3ACD-4999-A714-21A2A5217226}">
  <ds:schemaRefs/>
</ds:datastoreItem>
</file>

<file path=docProps/app.xml><?xml version="1.0" encoding="utf-8"?>
<Properties xmlns="http://schemas.openxmlformats.org/officeDocument/2006/extended-properties" xmlns:vt="http://schemas.openxmlformats.org/officeDocument/2006/docPropsVTypes">
  <Template>PresentationTemplate2017</Template>
  <TotalTime>589</TotalTime>
  <Words>5167</Words>
  <Application>Microsoft Office PowerPoint</Application>
  <PresentationFormat>Widescreen</PresentationFormat>
  <Paragraphs>821</Paragraphs>
  <Slides>61</Slides>
  <Notes>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Ericsson Hilda</vt:lpstr>
      <vt:lpstr>Ericsson Technical Icons</vt:lpstr>
      <vt:lpstr>Ericsson Hilda Light</vt:lpstr>
      <vt:lpstr>Calibri</vt:lpstr>
      <vt:lpstr>PresentationTemplate2017</vt:lpstr>
      <vt:lpstr>TITAN 7.1.pl0 Change log</vt:lpstr>
      <vt:lpstr>Summary</vt:lpstr>
      <vt:lpstr>New Features on the C side</vt:lpstr>
      <vt:lpstr>New Features on the Java side</vt:lpstr>
      <vt:lpstr>Backward Incompatibilities</vt:lpstr>
      <vt:lpstr>Bugfixes</vt:lpstr>
      <vt:lpstr>Bugfixes</vt:lpstr>
      <vt:lpstr>New Feature Details</vt:lpstr>
      <vt:lpstr>BUG 536130 - License upgrade to EPL 2.0 </vt:lpstr>
      <vt:lpstr>BUG 552011 -  Object-oriented features</vt:lpstr>
      <vt:lpstr>BUG 559327 - Titanium code smell checkers could be run in parallel </vt:lpstr>
      <vt:lpstr>BUG 559544 - parallelizing the semantic checking </vt:lpstr>
      <vt:lpstr>BUG 559919 - improve parallelism of syntactic checking (parsing) in case of project hierarchies </vt:lpstr>
      <vt:lpstr>BUG 559438 - ttcn2java JSON encoder/decoder for TTCN-3 basic types</vt:lpstr>
      <vt:lpstr>BUG 559439 - ttcn2java JSON encoder/decoder for enum</vt:lpstr>
      <vt:lpstr>BUG 559440 - ttcn2java JSON encoder/decoder for union</vt:lpstr>
      <vt:lpstr>BUG 559441 - new feature: ttcn2java JSON encoder/decoder for recordof</vt:lpstr>
      <vt:lpstr>BUG 559442 - new feature: ttcn2java JSON encoder/decoder for record</vt:lpstr>
      <vt:lpstr>BUG 559443 - ttcn2java JSON encoder/decoder built-in functions </vt:lpstr>
      <vt:lpstr>Details of features in Progress</vt:lpstr>
      <vt:lpstr>Details of backward incompatible changes</vt:lpstr>
      <vt:lpstr>BUG 559422 - 'omit' matching mechanism shouldn't be allowed for union fields</vt:lpstr>
      <vt:lpstr>BUG 561653 - Compilation issue in the Java code generator when used with very large modules</vt:lpstr>
      <vt:lpstr>Bug Details</vt:lpstr>
      <vt:lpstr>BUG 559035 - titan.TestPorts.IPL4asp R.30.E doesn't build (ERROR_LENGTH) </vt:lpstr>
      <vt:lpstr>BUG 559350 - the "Check code for code smells" menu item does not appear </vt:lpstr>
      <vt:lpstr>BUG 559408 - ttcn2java: version extension handling error, java code is not generated </vt:lpstr>
      <vt:lpstr>BUG 559580 - ttcn2java: Wrong generated code: JSON cannot be resolved to a variable </vt:lpstr>
      <vt:lpstr>BUG 559630 - bugfix: TitanOctetString.JSON_encode() returns wrong encoded value </vt:lpstr>
      <vt:lpstr>BUG 559789 - ttcn2java Wrong generated code if in ASN1 hexadec value assigned to var with type of ANY </vt:lpstr>
      <vt:lpstr>BUG 559978 - potential coding issues to be checked with unnamed temporal objects </vt:lpstr>
      <vt:lpstr>BUG 559652 - False semantic error for encvalue() of value of anytype </vt:lpstr>
      <vt:lpstr>BUG 559371 - Faulty code for select union </vt:lpstr>
      <vt:lpstr>BUG 560347 - OER: encoding unbound optional field causes error in RT2 </vt:lpstr>
      <vt:lpstr>BUG 560464 - Memory leak when JSON decoding binary strings </vt:lpstr>
      <vt:lpstr>BUG 553584 - Support for ETSI's JSON module </vt:lpstr>
      <vt:lpstr>BUG 560937 - Bitstrings don't clear unused bits after JSON decoding </vt:lpstr>
      <vt:lpstr>BUG 559413 - ttcn2java: Java code generated from empty module is erroneous </vt:lpstr>
      <vt:lpstr>BUG 560851 - can't build asn1 which are generated by asn1 compile </vt:lpstr>
      <vt:lpstr>BUG 560973 - Errors overlooked checking templates not sufficiently defined </vt:lpstr>
      <vt:lpstr>BUG 562488 - RAW codec: Incorrect decoding of an unaligned bit-field (BIT5) </vt:lpstr>
      <vt:lpstr>BUG 561653 - Compilation issue in the Java code generator when used with very large modules </vt:lpstr>
      <vt:lpstr>BUG 560016 - ttcn2java: compilation error if ASN.1 enum def contains reference </vt:lpstr>
      <vt:lpstr>BUG 559944 - titan.ProtocolModules.MobileL3_v13.4.0 git repository disappeared </vt:lpstr>
      <vt:lpstr>BUG 559943 - titan.ProtocolModules.LLC_v7.1.0 git repository disappeared </vt:lpstr>
      <vt:lpstr>BUG 546045 - MQTT Decoding of remaining length </vt:lpstr>
      <vt:lpstr>BUG 559942 - titan.TestPorts.GPIO repository disappeared </vt:lpstr>
      <vt:lpstr>BUG 563218 - opening the call hierarchy might mark some references as erroneous </vt:lpstr>
      <vt:lpstr>BUG 559373 - host name lookup failure during make install </vt:lpstr>
      <vt:lpstr>BUG 520933 - Add info about translation ports in the online index of TITAN </vt:lpstr>
      <vt:lpstr>BUG 514844 - Update help page with ports with translation capability</vt:lpstr>
      <vt:lpstr>BUG 529895 - Designer: support syntax for multiple encodings </vt:lpstr>
      <vt:lpstr>BUG 560188 - enhance helper function calls in RAW encode decode functions </vt:lpstr>
      <vt:lpstr>BUG 553271 - call hierarchy in the designer </vt:lpstr>
      <vt:lpstr>Bugzilla December - January</vt:lpstr>
      <vt:lpstr>Bugzilla February</vt:lpstr>
      <vt:lpstr>Bugzilla March</vt:lpstr>
      <vt:lpstr>Bugzilla April</vt:lpstr>
      <vt:lpstr>Bugzilla May</vt:lpstr>
      <vt:lpstr>Documentation (to be updated)</vt:lpstr>
      <vt:lpstr>PowerPoint Presentation</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 7.1.pl0 Change Log</dc:title>
  <dc:creator>EKRISZA Kristóf Szabados</dc:creator>
  <cp:keywords/>
  <dc:description> 
Rev PA1</dc:description>
  <cp:lastModifiedBy>Kristóf Szabados</cp:lastModifiedBy>
  <cp:revision>385</cp:revision>
  <dcterms:created xsi:type="dcterms:W3CDTF">2019-04-23T15:12:54Z</dcterms:created>
  <dcterms:modified xsi:type="dcterms:W3CDTF">2020-05-26T17:45:07Z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Category">
    <vt:lpwstr> </vt:lpwstr>
  </property>
  <property fmtid="{D5CDD505-2E9C-101B-9397-08002B2CF9AE}" pid="3" name="TemplateIdentity">
    <vt:lpwstr> </vt:lpwstr>
  </property>
  <property fmtid="{D5CDD505-2E9C-101B-9397-08002B2CF9AE}" pid="4" name="DocName">
    <vt:lpwstr> </vt:lpwstr>
  </property>
  <property fmtid="{D5CDD505-2E9C-101B-9397-08002B2CF9AE}" pid="5" name="ContentTypeId">
    <vt:lpwstr>0x0101002C8661F604A9A64C9627B875CBEE0D49</vt:lpwstr>
  </property>
  <property fmtid="{D5CDD505-2E9C-101B-9397-08002B2CF9AE}" pid="6" name="DocumentDataTemplate">
    <vt:lpwstr>true</vt:lpwstr>
  </property>
  <property fmtid="{D5CDD505-2E9C-101B-9397-08002B2CF9AE}" pid="7" name="BSubject">
    <vt:lpwstr> </vt:lpwstr>
  </property>
  <property fmtid="{D5CDD505-2E9C-101B-9397-08002B2CF9AE}" pid="8" name="TemplafyTimeStamp">
    <vt:lpwstr>2020-05-25T14:04:59.4053662Z</vt:lpwstr>
  </property>
  <property fmtid="{D5CDD505-2E9C-101B-9397-08002B2CF9AE}" pid="9" name="TemplafyTenantId">
    <vt:lpwstr>ericsson</vt:lpwstr>
  </property>
  <property fmtid="{D5CDD505-2E9C-101B-9397-08002B2CF9AE}" pid="10" name="TemplafyTemplateId">
    <vt:lpwstr>637037983894866703</vt:lpwstr>
  </property>
  <property fmtid="{D5CDD505-2E9C-101B-9397-08002B2CF9AE}" pid="11" name="TemplafyUserProfileId">
    <vt:lpwstr>637104344424625943</vt:lpwstr>
  </property>
  <property fmtid="{D5CDD505-2E9C-101B-9397-08002B2CF9AE}" pid="12" name="TemplafyLanguageCode">
    <vt:lpwstr>en-US</vt:lpwstr>
  </property>
  <property fmtid="{D5CDD505-2E9C-101B-9397-08002B2CF9AE}" pid="13" name="FooterText">
    <vt:lpwstr>true</vt:lpwstr>
  </property>
  <property fmtid="{D5CDD505-2E9C-101B-9397-08002B2CF9AE}" pid="14" name="SecurityClass">
    <vt:lpwstr>Open</vt:lpwstr>
  </property>
  <property fmtid="{D5CDD505-2E9C-101B-9397-08002B2CF9AE}" pid="15" name="ExtConf">
    <vt:lpwstr>Public</vt:lpwstr>
  </property>
  <property fmtid="{D5CDD505-2E9C-101B-9397-08002B2CF9AE}" pid="16" name="Prepared">
    <vt:lpwstr>EKRISZA Kristóf Szabados</vt:lpwstr>
  </property>
  <property fmtid="{D5CDD505-2E9C-101B-9397-08002B2CF9AE}" pid="17" name="ApprovedBy">
    <vt:lpwstr/>
  </property>
  <property fmtid="{D5CDD505-2E9C-101B-9397-08002B2CF9AE}" pid="18" name="DocNo">
    <vt:lpwstr> </vt:lpwstr>
  </property>
  <property fmtid="{D5CDD505-2E9C-101B-9397-08002B2CF9AE}" pid="19" name="Checked">
    <vt:lpwstr/>
  </property>
  <property fmtid="{D5CDD505-2E9C-101B-9397-08002B2CF9AE}" pid="20" name="Date">
    <vt:lpwstr>2020-05-26</vt:lpwstr>
  </property>
  <property fmtid="{D5CDD505-2E9C-101B-9397-08002B2CF9AE}" pid="21" name="Reference">
    <vt:lpwstr/>
  </property>
  <property fmtid="{D5CDD505-2E9C-101B-9397-08002B2CF9AE}" pid="22" name="Title">
    <vt:lpwstr>TITAN 7.1.pl0 Change Log</vt:lpwstr>
  </property>
  <property fmtid="{D5CDD505-2E9C-101B-9397-08002B2CF9AE}" pid="23" name="Keyword">
    <vt:lpwstr/>
  </property>
  <property fmtid="{D5CDD505-2E9C-101B-9397-08002B2CF9AE}" pid="24" name="DocumentType">
    <vt:lpwstr>Presentation2011</vt:lpwstr>
  </property>
  <property fmtid="{D5CDD505-2E9C-101B-9397-08002B2CF9AE}" pid="25" name="Language">
    <vt:lpwstr>EnglishUS</vt:lpwstr>
  </property>
  <property fmtid="{D5CDD505-2E9C-101B-9397-08002B2CF9AE}" pid="26" name="TemplateID">
    <vt:lpwstr>FALSE</vt:lpwstr>
  </property>
  <property fmtid="{D5CDD505-2E9C-101B-9397-08002B2CF9AE}" pid="27" name="ConfCtrl">
    <vt:lpwstr>FALSE</vt:lpwstr>
  </property>
  <property fmtid="{D5CDD505-2E9C-101B-9397-08002B2CF9AE}" pid="28" name="DocTitle">
    <vt:lpwstr>false</vt:lpwstr>
  </property>
  <property fmtid="{D5CDD505-2E9C-101B-9397-08002B2CF9AE}" pid="29" name="IsDocument">
    <vt:lpwstr>true</vt:lpwstr>
  </property>
  <property fmtid="{D5CDD505-2E9C-101B-9397-08002B2CF9AE}" pid="30" name="IsPresentation">
    <vt:lpwstr>false</vt:lpwstr>
  </property>
  <property fmtid="{D5CDD505-2E9C-101B-9397-08002B2CF9AE}" pid="31" name="PageNumberVisible">
    <vt:lpwstr>PageXY</vt:lpwstr>
  </property>
  <property fmtid="{D5CDD505-2E9C-101B-9397-08002B2CF9AE}" pid="32" name="Revision">
    <vt:lpwstr>PA1</vt:lpwstr>
  </property>
  <property fmtid="{D5CDD505-2E9C-101B-9397-08002B2CF9AE}" pid="33" name="DocType">
    <vt:lpwstr>Presentation</vt:lpwstr>
  </property>
  <property fmtid="{D5CDD505-2E9C-101B-9397-08002B2CF9AE}" pid="34" name="TemplateVersion">
    <vt:lpwstr>R2A</vt:lpwstr>
  </property>
  <property fmtid="{D5CDD505-2E9C-101B-9397-08002B2CF9AE}" pid="35" name="PackageNo">
    <vt:lpwstr>LXA 119 603</vt:lpwstr>
  </property>
  <property fmtid="{D5CDD505-2E9C-101B-9397-08002B2CF9AE}" pid="36" name="PackageVersion">
    <vt:lpwstr>R6B</vt:lpwstr>
  </property>
  <property fmtid="{D5CDD505-2E9C-101B-9397-08002B2CF9AE}" pid="37" name="TemplateName">
    <vt:lpwstr>CXC 173 2731/1</vt:lpwstr>
  </property>
</Properties>
</file>