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2"/>
  </p:sldMasterIdLst>
  <p:notesMasterIdLst>
    <p:notesMasterId r:id="rId12"/>
  </p:notesMasterIdLst>
  <p:handoutMasterIdLst>
    <p:handoutMasterId r:id="rId13"/>
  </p:handoutMasterIdLst>
  <p:sldIdLst>
    <p:sldId id="265" r:id="rId3"/>
    <p:sldId id="274" r:id="rId4"/>
    <p:sldId id="290" r:id="rId5"/>
    <p:sldId id="291" r:id="rId6"/>
    <p:sldId id="276" r:id="rId7"/>
    <p:sldId id="294" r:id="rId8"/>
    <p:sldId id="298" r:id="rId9"/>
    <p:sldId id="280"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מחבר" initials="א"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86" autoAdjust="0"/>
    <p:restoredTop sz="79619" autoAdjust="0"/>
  </p:normalViewPr>
  <p:slideViewPr>
    <p:cSldViewPr>
      <p:cViewPr varScale="1">
        <p:scale>
          <a:sx n="112" d="100"/>
          <a:sy n="112" d="100"/>
        </p:scale>
        <p:origin x="120" y="37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8/layout/NameandTitleOrganizationalChart" loCatId="hierarchy" qsTypeId="urn:microsoft.com/office/officeart/2005/8/quickstyle/3d7" qsCatId="3D" csTypeId="urn:microsoft.com/office/officeart/2005/8/colors/accent1_2" csCatId="accent1" phldr="1"/>
      <dgm:spPr/>
      <dgm:t>
        <a:bodyPr/>
        <a:lstStyle/>
        <a:p>
          <a:pPr algn="r" rtl="1"/>
          <a:endParaRPr lang="he-IL"/>
        </a:p>
      </dgm:t>
    </dgm:pt>
    <dgm:pt modelId="{1AE76108-91FB-44D8-8A89-B8E208F7E5CA}">
      <dgm:prSet phldrT="[טקסט]"/>
      <dgm:spPr/>
      <dgm:t>
        <a:bodyPr/>
        <a:lstStyle/>
        <a:p>
          <a:pPr algn="ctr" rtl="1"/>
          <a:r>
            <a:rPr lang="en-US" b="1" dirty="0">
              <a:latin typeface="Tahoma" panose="020B0604030504040204" pitchFamily="34" charset="0"/>
              <a:ea typeface="Tahoma" panose="020B0604030504040204" pitchFamily="34" charset="0"/>
              <a:cs typeface="Tahoma" panose="020B0604030504040204" pitchFamily="34" charset="0"/>
            </a:rPr>
            <a:t>Bark app</a:t>
          </a:r>
          <a:endParaRPr lang="he-IL" b="1" dirty="0">
            <a:latin typeface="Tahoma" panose="020B0604030504040204" pitchFamily="34" charset="0"/>
            <a:ea typeface="Tahoma" panose="020B0604030504040204" pitchFamily="34" charset="0"/>
            <a:cs typeface="Tahoma" panose="020B0604030504040204" pitchFamily="34" charset="0"/>
          </a:endParaRPr>
        </a:p>
      </dgm:t>
    </dgm:pt>
    <dgm:pt modelId="{FB6FE0FF-6322-4547-93AB-8311BC623C08}" type="parTrans" cxnId="{14EE8AC3-0110-4526-90CC-06B68394D9E2}">
      <dgm:prSet/>
      <dgm:spPr/>
      <dgm:t>
        <a:bodyPr/>
        <a:lstStyle/>
        <a:p>
          <a:pPr algn="r" rtl="1"/>
          <a:endParaRPr lang="he-IL"/>
        </a:p>
      </dgm:t>
    </dgm:pt>
    <dgm:pt modelId="{0D0D4CAD-4648-4F86-96D2-249E348C9951}" type="sibTrans" cxnId="{14EE8AC3-0110-4526-90CC-06B68394D9E2}">
      <dgm:prSet/>
      <dgm:spPr/>
      <dgm:t>
        <a:bodyPr/>
        <a:lstStyle/>
        <a:p>
          <a:pPr algn="ctr" rtl="1"/>
          <a:r>
            <a:rPr lang="en-US" b="1" dirty="0"/>
            <a:t>Android</a:t>
          </a:r>
          <a:endParaRPr lang="he-IL" b="1" dirty="0"/>
        </a:p>
      </dgm:t>
    </dgm:pt>
    <dgm:pt modelId="{5F5A6335-6630-4D71-8A8D-82747DBEDD02}" type="asst">
      <dgm:prSet phldrT="[טקסט]"/>
      <dgm:spPr/>
      <dgm:t>
        <a:bodyPr/>
        <a:lstStyle/>
        <a:p>
          <a:pPr algn="ctr" rtl="1"/>
          <a:r>
            <a:rPr lang="he-IL" b="1" dirty="0">
              <a:latin typeface="Tahoma" panose="020B0604030504040204" pitchFamily="34" charset="0"/>
              <a:ea typeface="Tahoma" panose="020B0604030504040204" pitchFamily="34" charset="0"/>
              <a:cs typeface="Tahoma" panose="020B0604030504040204" pitchFamily="34" charset="0"/>
            </a:rPr>
            <a:t>דני</a:t>
          </a:r>
        </a:p>
      </dgm:t>
    </dgm:pt>
    <dgm:pt modelId="{1D68A030-C6F3-413B-8622-5590D9ED1D15}" type="parTrans" cxnId="{D9315502-9429-4195-A4A9-CF2CAF046280}">
      <dgm:prSet/>
      <dgm:spPr/>
      <dgm:t>
        <a:bodyPr/>
        <a:lstStyle/>
        <a:p>
          <a:pPr algn="r" rtl="1"/>
          <a:endParaRPr lang="he-IL"/>
        </a:p>
      </dgm:t>
    </dgm:pt>
    <dgm:pt modelId="{A1EBADD5-FED1-449B-BA17-8D2135A730AD}" type="sibTrans" cxnId="{D9315502-9429-4195-A4A9-CF2CAF046280}">
      <dgm:prSet/>
      <dgm:spPr/>
      <dgm:t>
        <a:bodyPr/>
        <a:lstStyle/>
        <a:p>
          <a:pPr algn="ctr" rtl="1"/>
          <a:r>
            <a:rPr lang="he-IL" b="1" dirty="0"/>
            <a:t>צד שרת</a:t>
          </a:r>
        </a:p>
      </dgm:t>
    </dgm:pt>
    <dgm:pt modelId="{CE88496F-DF76-4720-B58E-A7E827961467}" type="asst">
      <dgm:prSet phldrT="[טקסט]"/>
      <dgm:spPr/>
      <dgm:t>
        <a:bodyPr/>
        <a:lstStyle/>
        <a:p>
          <a:pPr algn="ctr" rtl="1"/>
          <a:r>
            <a:rPr lang="he-IL" b="1" dirty="0">
              <a:latin typeface="Tahoma" panose="020B0604030504040204" pitchFamily="34" charset="0"/>
              <a:ea typeface="Tahoma" panose="020B0604030504040204" pitchFamily="34" charset="0"/>
              <a:cs typeface="Tahoma" panose="020B0604030504040204" pitchFamily="34" charset="0"/>
            </a:rPr>
            <a:t>אסף</a:t>
          </a:r>
        </a:p>
      </dgm:t>
    </dgm:pt>
    <dgm:pt modelId="{33CC1814-B765-4594-90D9-32C9AF73849D}" type="parTrans" cxnId="{08378537-9D6B-4EE7-B2FC-F8708ED5783F}">
      <dgm:prSet/>
      <dgm:spPr/>
      <dgm:t>
        <a:bodyPr/>
        <a:lstStyle/>
        <a:p>
          <a:pPr rtl="1"/>
          <a:endParaRPr lang="he-IL"/>
        </a:p>
      </dgm:t>
    </dgm:pt>
    <dgm:pt modelId="{D2177DE2-AA9F-4E8B-B9EA-C06888DC51DB}" type="sibTrans" cxnId="{08378537-9D6B-4EE7-B2FC-F8708ED5783F}">
      <dgm:prSet/>
      <dgm:spPr/>
      <dgm:t>
        <a:bodyPr/>
        <a:lstStyle/>
        <a:p>
          <a:pPr algn="ctr" rtl="1"/>
          <a:r>
            <a:rPr lang="he-IL" b="1" dirty="0"/>
            <a:t>צד לקוח</a:t>
          </a:r>
        </a:p>
      </dgm:t>
    </dgm:pt>
    <dgm:pt modelId="{C968467A-4FF5-4471-A808-CC1501C717DD}">
      <dgm:prSet/>
      <dgm:spPr/>
      <dgm:t>
        <a:bodyPr/>
        <a:lstStyle/>
        <a:p>
          <a:pPr rtl="1"/>
          <a:r>
            <a:rPr lang="he-IL" b="1" dirty="0"/>
            <a:t>אלגוריתם מפות</a:t>
          </a:r>
        </a:p>
      </dgm:t>
    </dgm:pt>
    <dgm:pt modelId="{4907A311-C61F-4862-BC95-FCB0E1D5F4BA}" type="parTrans" cxnId="{9287B036-8FF2-4435-B5CA-273C22DE0003}">
      <dgm:prSet/>
      <dgm:spPr/>
      <dgm:t>
        <a:bodyPr/>
        <a:lstStyle/>
        <a:p>
          <a:pPr rtl="1"/>
          <a:endParaRPr lang="he-IL"/>
        </a:p>
      </dgm:t>
    </dgm:pt>
    <dgm:pt modelId="{F49F10D5-F16F-444B-8A5C-2BABB3D6F6FE}" type="sibTrans" cxnId="{9287B036-8FF2-4435-B5CA-273C22DE0003}">
      <dgm:prSet/>
      <dgm:spPr/>
      <dgm:t>
        <a:bodyPr/>
        <a:lstStyle/>
        <a:p>
          <a:pPr rtl="1"/>
          <a:endParaRPr lang="he-IL" dirty="0"/>
        </a:p>
      </dgm:t>
    </dgm:pt>
    <dgm:pt modelId="{F1285B5C-53BC-47C7-B8A5-B67D05A2C35F}">
      <dgm:prSet/>
      <dgm:spPr/>
      <dgm:t>
        <a:bodyPr/>
        <a:lstStyle/>
        <a:p>
          <a:pPr rtl="1"/>
          <a:r>
            <a:rPr lang="en-US" b="1" dirty="0"/>
            <a:t>Google API</a:t>
          </a:r>
          <a:endParaRPr lang="he-IL" b="1" dirty="0"/>
        </a:p>
      </dgm:t>
    </dgm:pt>
    <dgm:pt modelId="{DAF54932-EC81-4765-8EFD-01E9D2A3CCF3}" type="parTrans" cxnId="{E1C77F1D-0658-4012-BC00-27B426F10E29}">
      <dgm:prSet/>
      <dgm:spPr/>
      <dgm:t>
        <a:bodyPr/>
        <a:lstStyle/>
        <a:p>
          <a:pPr rtl="1"/>
          <a:endParaRPr lang="he-IL"/>
        </a:p>
      </dgm:t>
    </dgm:pt>
    <dgm:pt modelId="{D53853D6-9E61-4208-866A-ED14E90725FB}" type="sibTrans" cxnId="{E1C77F1D-0658-4012-BC00-27B426F10E29}">
      <dgm:prSet/>
      <dgm:spPr/>
      <dgm:t>
        <a:bodyPr/>
        <a:lstStyle/>
        <a:p>
          <a:pPr rtl="1"/>
          <a:endParaRPr lang="he-IL" dirty="0"/>
        </a:p>
      </dgm:t>
    </dgm:pt>
    <dgm:pt modelId="{5DEC3972-7EB0-4113-B9EC-1A6FF0E74F53}">
      <dgm:prSet/>
      <dgm:spPr/>
      <dgm:t>
        <a:bodyPr/>
        <a:lstStyle/>
        <a:p>
          <a:pPr rtl="1"/>
          <a:r>
            <a:rPr lang="he-IL" b="1" dirty="0"/>
            <a:t>ניהול משתמשים</a:t>
          </a:r>
        </a:p>
      </dgm:t>
    </dgm:pt>
    <dgm:pt modelId="{38D030DA-A17C-44DD-ACBF-8A38DA48E0AF}" type="parTrans" cxnId="{26116333-5DAC-47EF-9EE5-95AB26503230}">
      <dgm:prSet/>
      <dgm:spPr/>
      <dgm:t>
        <a:bodyPr/>
        <a:lstStyle/>
        <a:p>
          <a:pPr rtl="1"/>
          <a:endParaRPr lang="he-IL"/>
        </a:p>
      </dgm:t>
    </dgm:pt>
    <dgm:pt modelId="{88239DAA-4359-4903-B298-1BF6EECA3F15}" type="sibTrans" cxnId="{26116333-5DAC-47EF-9EE5-95AB26503230}">
      <dgm:prSet/>
      <dgm:spPr/>
      <dgm:t>
        <a:bodyPr/>
        <a:lstStyle/>
        <a:p>
          <a:pPr rtl="1"/>
          <a:endParaRPr lang="he-IL" dirty="0"/>
        </a:p>
      </dgm:t>
    </dgm:pt>
    <dgm:pt modelId="{F23796D5-93AC-420D-A452-0273DADC6CD6}">
      <dgm:prSet/>
      <dgm:spPr/>
      <dgm:t>
        <a:bodyPr/>
        <a:lstStyle/>
        <a:p>
          <a:pPr rtl="1"/>
          <a:r>
            <a:rPr lang="he-IL" b="1" dirty="0"/>
            <a:t>ניהול ועיצוב </a:t>
          </a:r>
          <a:r>
            <a:rPr lang="en-US" b="1" dirty="0"/>
            <a:t>UI</a:t>
          </a:r>
          <a:endParaRPr lang="he-IL" b="1" dirty="0"/>
        </a:p>
      </dgm:t>
    </dgm:pt>
    <dgm:pt modelId="{F0EB4FE6-AA7A-4950-9068-831831E0059F}" type="parTrans" cxnId="{394682C6-84A7-4DCF-BFE3-06E93C3FBC79}">
      <dgm:prSet/>
      <dgm:spPr/>
      <dgm:t>
        <a:bodyPr/>
        <a:lstStyle/>
        <a:p>
          <a:pPr rtl="1"/>
          <a:endParaRPr lang="he-IL"/>
        </a:p>
      </dgm:t>
    </dgm:pt>
    <dgm:pt modelId="{5AA28500-8FF3-4597-8EB3-61FB7E1916A9}" type="sibTrans" cxnId="{394682C6-84A7-4DCF-BFE3-06E93C3FBC79}">
      <dgm:prSet/>
      <dgm:spPr/>
      <dgm:t>
        <a:bodyPr/>
        <a:lstStyle/>
        <a:p>
          <a:pPr rtl="1"/>
          <a:endParaRPr lang="he-IL" dirty="0"/>
        </a:p>
      </dgm:t>
    </dgm:pt>
    <dgm:pt modelId="{577DBB61-E0ED-4BDE-B8AA-18E7BCC9C0AC}">
      <dgm:prSet/>
      <dgm:spPr/>
      <dgm:t>
        <a:bodyPr/>
        <a:lstStyle/>
        <a:p>
          <a:pPr rtl="1"/>
          <a:r>
            <a:rPr lang="he-IL" b="1" dirty="0"/>
            <a:t>חיבור רכיבי הפלאפון לאפליקציה</a:t>
          </a:r>
        </a:p>
      </dgm:t>
    </dgm:pt>
    <dgm:pt modelId="{38CE7E33-1894-421A-8BA7-E160B1ED0153}" type="parTrans" cxnId="{FF600E07-3C49-4B35-AE8A-7769E1B5540F}">
      <dgm:prSet/>
      <dgm:spPr/>
      <dgm:t>
        <a:bodyPr/>
        <a:lstStyle/>
        <a:p>
          <a:pPr rtl="1"/>
          <a:endParaRPr lang="he-IL"/>
        </a:p>
      </dgm:t>
    </dgm:pt>
    <dgm:pt modelId="{1CAD07B2-473C-4F21-9F7A-6626F110B7D0}" type="sibTrans" cxnId="{FF600E07-3C49-4B35-AE8A-7769E1B5540F}">
      <dgm:prSet/>
      <dgm:spPr/>
      <dgm:t>
        <a:bodyPr/>
        <a:lstStyle/>
        <a:p>
          <a:pPr rtl="1"/>
          <a:endParaRPr lang="he-IL" dirty="0"/>
        </a:p>
      </dgm:t>
    </dgm:pt>
    <dgm:pt modelId="{D952F3BD-EBB0-411E-B4F0-A1820B0A1389}">
      <dgm:prSet/>
      <dgm:spPr/>
      <dgm:t>
        <a:bodyPr/>
        <a:lstStyle/>
        <a:p>
          <a:pPr rtl="1"/>
          <a:r>
            <a:rPr lang="he-IL" b="1" dirty="0"/>
            <a:t>התממשקות בין רכיבי האפל'</a:t>
          </a:r>
        </a:p>
      </dgm:t>
    </dgm:pt>
    <dgm:pt modelId="{1608B1CB-3E7F-4966-A021-8A11CA03CDF5}" type="parTrans" cxnId="{E4519D83-C6CF-470C-A50A-1CC7B431CB29}">
      <dgm:prSet/>
      <dgm:spPr/>
      <dgm:t>
        <a:bodyPr/>
        <a:lstStyle/>
        <a:p>
          <a:pPr rtl="1"/>
          <a:endParaRPr lang="he-IL"/>
        </a:p>
      </dgm:t>
    </dgm:pt>
    <dgm:pt modelId="{46AF748C-8DA2-4A67-881D-03C8CB4742B1}" type="sibTrans" cxnId="{E4519D83-C6CF-470C-A50A-1CC7B431CB29}">
      <dgm:prSet/>
      <dgm:spPr/>
      <dgm:t>
        <a:bodyPr/>
        <a:lstStyle/>
        <a:p>
          <a:pPr rtl="1"/>
          <a:endParaRPr lang="he-IL" dirty="0"/>
        </a:p>
      </dgm:t>
    </dgm:pt>
    <dgm:pt modelId="{05EC3EB8-C64D-4E63-AA49-CBED6BA80FE5}">
      <dgm:prSet/>
      <dgm:spPr/>
      <dgm:t>
        <a:bodyPr/>
        <a:lstStyle/>
        <a:p>
          <a:pPr rtl="1"/>
          <a:r>
            <a:rPr lang="he-IL" b="1" dirty="0"/>
            <a:t>מסד נתונים</a:t>
          </a:r>
        </a:p>
      </dgm:t>
    </dgm:pt>
    <dgm:pt modelId="{BED2DC0E-8F98-457D-8C86-F3517E9D8024}" type="parTrans" cxnId="{9CCACFF6-DA75-453E-AD40-8F70188AD203}">
      <dgm:prSet/>
      <dgm:spPr/>
      <dgm:t>
        <a:bodyPr/>
        <a:lstStyle/>
        <a:p>
          <a:pPr rtl="1"/>
          <a:endParaRPr lang="he-IL"/>
        </a:p>
      </dgm:t>
    </dgm:pt>
    <dgm:pt modelId="{7FCF721C-46F4-470E-B8CF-3E4CB61AD33E}" type="sibTrans" cxnId="{9CCACFF6-DA75-453E-AD40-8F70188AD203}">
      <dgm:prSet/>
      <dgm:spPr/>
      <dgm:t>
        <a:bodyPr/>
        <a:lstStyle/>
        <a:p>
          <a:pPr rtl="1"/>
          <a:endParaRPr lang="he-IL" dirty="0"/>
        </a:p>
      </dgm:t>
    </dgm:pt>
    <dgm:pt modelId="{BA9DBD56-C0C4-4CF5-BC83-5A0A443A0F7F}">
      <dgm:prSet/>
      <dgm:spPr/>
      <dgm:t>
        <a:bodyPr/>
        <a:lstStyle/>
        <a:p>
          <a:pPr rtl="1"/>
          <a:r>
            <a:rPr lang="he-IL" dirty="0"/>
            <a:t>אבטחת מידע</a:t>
          </a:r>
        </a:p>
      </dgm:t>
    </dgm:pt>
    <dgm:pt modelId="{6790BD03-C1CD-43C4-90FA-4B8A994AF1DB}" type="parTrans" cxnId="{E1A8AA9F-B194-4BF7-AC2E-5C03CB546BD0}">
      <dgm:prSet/>
      <dgm:spPr/>
      <dgm:t>
        <a:bodyPr/>
        <a:lstStyle/>
        <a:p>
          <a:pPr rtl="1"/>
          <a:endParaRPr lang="he-IL"/>
        </a:p>
      </dgm:t>
    </dgm:pt>
    <dgm:pt modelId="{281FCCD1-5C83-46B8-8202-E64CBC56ABCA}" type="sibTrans" cxnId="{E1A8AA9F-B194-4BF7-AC2E-5C03CB546BD0}">
      <dgm:prSet/>
      <dgm:spPr/>
      <dgm:t>
        <a:bodyPr/>
        <a:lstStyle/>
        <a:p>
          <a:pPr rtl="1"/>
          <a:endParaRPr lang="he-IL" dirty="0"/>
        </a:p>
      </dgm:t>
    </dgm:pt>
    <dgm:pt modelId="{97753257-A585-4AB9-953F-116DA97E763F}" type="pres">
      <dgm:prSet presAssocID="{78502359-E29E-4A2D-ACAC-4DCAC351BAD4}" presName="hierChild1" presStyleCnt="0">
        <dgm:presLayoutVars>
          <dgm:orgChart val="1"/>
          <dgm:chPref val="1"/>
          <dgm:dir/>
          <dgm:animOne val="branch"/>
          <dgm:animLvl val="lvl"/>
          <dgm:resizeHandles/>
        </dgm:presLayoutVars>
      </dgm:prSet>
      <dgm:spPr/>
    </dgm:pt>
    <dgm:pt modelId="{3A2C024D-11B3-47E4-B737-7BF40CFE00C2}" type="pres">
      <dgm:prSet presAssocID="{1AE76108-91FB-44D8-8A89-B8E208F7E5CA}" presName="hierRoot1" presStyleCnt="0">
        <dgm:presLayoutVars>
          <dgm:hierBranch val="init"/>
        </dgm:presLayoutVars>
      </dgm:prSet>
      <dgm:spPr/>
    </dgm:pt>
    <dgm:pt modelId="{E65CE785-5031-4D21-A6C1-6B1C0BE3F8D0}" type="pres">
      <dgm:prSet presAssocID="{1AE76108-91FB-44D8-8A89-B8E208F7E5CA}" presName="rootComposite1" presStyleCnt="0"/>
      <dgm:spPr/>
    </dgm:pt>
    <dgm:pt modelId="{C0717944-19A5-4227-AD6F-E49D754D07EA}" type="pres">
      <dgm:prSet presAssocID="{1AE76108-91FB-44D8-8A89-B8E208F7E5CA}" presName="rootText1" presStyleLbl="node0" presStyleIdx="0" presStyleCnt="1">
        <dgm:presLayoutVars>
          <dgm:chMax/>
          <dgm:chPref val="3"/>
        </dgm:presLayoutVars>
      </dgm:prSet>
      <dgm:spPr/>
    </dgm:pt>
    <dgm:pt modelId="{308A0D2D-5AAA-4AF9-B037-36A59BFA432F}" type="pres">
      <dgm:prSet presAssocID="{1AE76108-91FB-44D8-8A89-B8E208F7E5CA}" presName="titleText1" presStyleLbl="fgAcc0" presStyleIdx="0" presStyleCnt="1" custFlipHor="1" custScaleX="78635" custScaleY="95292">
        <dgm:presLayoutVars>
          <dgm:chMax val="0"/>
          <dgm:chPref val="0"/>
        </dgm:presLayoutVars>
      </dgm:prSet>
      <dgm:spPr/>
    </dgm:pt>
    <dgm:pt modelId="{14DC0292-2A2A-4D7E-A329-DF44C06DBF28}" type="pres">
      <dgm:prSet presAssocID="{1AE76108-91FB-44D8-8A89-B8E208F7E5CA}" presName="rootConnector1" presStyleLbl="node1" presStyleIdx="0" presStyleCnt="8"/>
      <dgm:spPr/>
    </dgm:pt>
    <dgm:pt modelId="{EFA1CAF6-6029-45F5-BCEA-2F6769679E99}" type="pres">
      <dgm:prSet presAssocID="{1AE76108-91FB-44D8-8A89-B8E208F7E5CA}" presName="hierChild2" presStyleCnt="0"/>
      <dgm:spPr/>
    </dgm:pt>
    <dgm:pt modelId="{CAF7ACEF-01D5-4349-8B31-52EE4F9EC30F}" type="pres">
      <dgm:prSet presAssocID="{6790BD03-C1CD-43C4-90FA-4B8A994AF1DB}" presName="Name37" presStyleLbl="parChTrans1D2" presStyleIdx="0" presStyleCnt="3"/>
      <dgm:spPr/>
    </dgm:pt>
    <dgm:pt modelId="{0EAB7CEB-8351-4D35-9A15-6760E0447C3D}" type="pres">
      <dgm:prSet presAssocID="{BA9DBD56-C0C4-4CF5-BC83-5A0A443A0F7F}" presName="hierRoot2" presStyleCnt="0">
        <dgm:presLayoutVars>
          <dgm:hierBranch val="init"/>
        </dgm:presLayoutVars>
      </dgm:prSet>
      <dgm:spPr/>
    </dgm:pt>
    <dgm:pt modelId="{F1B8FCB4-2E65-41BB-85ED-D278E4EFC7FD}" type="pres">
      <dgm:prSet presAssocID="{BA9DBD56-C0C4-4CF5-BC83-5A0A443A0F7F}" presName="rootComposite" presStyleCnt="0"/>
      <dgm:spPr/>
    </dgm:pt>
    <dgm:pt modelId="{3F15E527-5676-40F5-9660-C48A7B3D80D8}" type="pres">
      <dgm:prSet presAssocID="{BA9DBD56-C0C4-4CF5-BC83-5A0A443A0F7F}" presName="rootText" presStyleLbl="node1" presStyleIdx="0" presStyleCnt="8" custLinFactNeighborX="1405" custLinFactNeighborY="66899">
        <dgm:presLayoutVars>
          <dgm:chMax/>
          <dgm:chPref val="3"/>
        </dgm:presLayoutVars>
      </dgm:prSet>
      <dgm:spPr/>
    </dgm:pt>
    <dgm:pt modelId="{75225866-AC1F-485D-9291-AAD6BB7424B8}" type="pres">
      <dgm:prSet presAssocID="{BA9DBD56-C0C4-4CF5-BC83-5A0A443A0F7F}" presName="titleText2" presStyleLbl="fgAcc1" presStyleIdx="0" presStyleCnt="8" custLinFactY="54899" custLinFactNeighborX="-2680" custLinFactNeighborY="100000">
        <dgm:presLayoutVars>
          <dgm:chMax val="0"/>
          <dgm:chPref val="0"/>
        </dgm:presLayoutVars>
      </dgm:prSet>
      <dgm:spPr/>
    </dgm:pt>
    <dgm:pt modelId="{CB6899AB-1454-456A-ADF6-6E799124862E}" type="pres">
      <dgm:prSet presAssocID="{BA9DBD56-C0C4-4CF5-BC83-5A0A443A0F7F}" presName="rootConnector" presStyleLbl="node2" presStyleIdx="0" presStyleCnt="0"/>
      <dgm:spPr/>
    </dgm:pt>
    <dgm:pt modelId="{8A9DE927-6DFA-444D-BEB8-5CC9A92C66A2}" type="pres">
      <dgm:prSet presAssocID="{BA9DBD56-C0C4-4CF5-BC83-5A0A443A0F7F}" presName="hierChild4" presStyleCnt="0"/>
      <dgm:spPr/>
    </dgm:pt>
    <dgm:pt modelId="{74172913-AF85-4903-9957-C0C1A868659F}" type="pres">
      <dgm:prSet presAssocID="{BA9DBD56-C0C4-4CF5-BC83-5A0A443A0F7F}" presName="hierChild5" presStyleCnt="0"/>
      <dgm:spPr/>
    </dgm:pt>
    <dgm:pt modelId="{3BB1FDE7-18AF-41A8-9A17-DFBB33B87576}" type="pres">
      <dgm:prSet presAssocID="{1AE76108-91FB-44D8-8A89-B8E208F7E5CA}" presName="hierChild3" presStyleCnt="0"/>
      <dgm:spPr/>
    </dgm:pt>
    <dgm:pt modelId="{02EE94BD-B7FA-494C-B7A0-E78934F02D01}" type="pres">
      <dgm:prSet presAssocID="{1D68A030-C6F3-413B-8622-5590D9ED1D15}" presName="Name96" presStyleLbl="parChTrans1D2" presStyleIdx="1" presStyleCnt="3"/>
      <dgm:spPr/>
    </dgm:pt>
    <dgm:pt modelId="{37AEEB36-0437-48B7-B9CC-DBDB65679F56}" type="pres">
      <dgm:prSet presAssocID="{5F5A6335-6630-4D71-8A8D-82747DBEDD02}" presName="hierRoot3" presStyleCnt="0">
        <dgm:presLayoutVars>
          <dgm:hierBranch val="init"/>
        </dgm:presLayoutVars>
      </dgm:prSet>
      <dgm:spPr/>
    </dgm:pt>
    <dgm:pt modelId="{8D106D07-3D0C-4E0B-99E0-D1ED3A0417BA}" type="pres">
      <dgm:prSet presAssocID="{5F5A6335-6630-4D71-8A8D-82747DBEDD02}" presName="rootComposite3" presStyleCnt="0"/>
      <dgm:spPr/>
    </dgm:pt>
    <dgm:pt modelId="{A254E99E-2761-4A5A-8C39-B70B53DBBE02}" type="pres">
      <dgm:prSet presAssocID="{5F5A6335-6630-4D71-8A8D-82747DBEDD02}" presName="rootText3" presStyleLbl="asst1" presStyleIdx="0" presStyleCnt="2" custLinFactNeighborX="-69" custLinFactNeighborY="572">
        <dgm:presLayoutVars>
          <dgm:chPref val="3"/>
        </dgm:presLayoutVars>
      </dgm:prSet>
      <dgm:spPr/>
    </dgm:pt>
    <dgm:pt modelId="{EEC310C6-675B-4746-A677-CCD5A29A5ED8}" type="pres">
      <dgm:prSet presAssocID="{5F5A6335-6630-4D71-8A8D-82747DBEDD02}" presName="titleText3" presStyleLbl="fgAcc2" presStyleIdx="0" presStyleCnt="2">
        <dgm:presLayoutVars>
          <dgm:chMax val="0"/>
          <dgm:chPref val="0"/>
        </dgm:presLayoutVars>
      </dgm:prSet>
      <dgm:spPr/>
    </dgm:pt>
    <dgm:pt modelId="{CC058866-2848-4540-A6AA-ADFCF17DDBB1}" type="pres">
      <dgm:prSet presAssocID="{5F5A6335-6630-4D71-8A8D-82747DBEDD02}" presName="rootConnector3" presStyleLbl="asst1" presStyleIdx="0" presStyleCnt="2"/>
      <dgm:spPr/>
    </dgm:pt>
    <dgm:pt modelId="{ED75F681-CDC9-4829-B97A-7E6CAC386CF5}" type="pres">
      <dgm:prSet presAssocID="{5F5A6335-6630-4D71-8A8D-82747DBEDD02}" presName="hierChild6" presStyleCnt="0"/>
      <dgm:spPr/>
    </dgm:pt>
    <dgm:pt modelId="{754DADF1-8839-47F7-B571-F09CEBD2874B}" type="pres">
      <dgm:prSet presAssocID="{4907A311-C61F-4862-BC95-FCB0E1D5F4BA}" presName="Name37" presStyleLbl="parChTrans1D3" presStyleIdx="0" presStyleCnt="7"/>
      <dgm:spPr/>
    </dgm:pt>
    <dgm:pt modelId="{EADB2891-5D51-4B83-8126-ABBF99F64585}" type="pres">
      <dgm:prSet presAssocID="{C968467A-4FF5-4471-A808-CC1501C717DD}" presName="hierRoot2" presStyleCnt="0">
        <dgm:presLayoutVars>
          <dgm:hierBranch val="init"/>
        </dgm:presLayoutVars>
      </dgm:prSet>
      <dgm:spPr/>
    </dgm:pt>
    <dgm:pt modelId="{31CC23F8-B676-4AB7-A358-6C112848A216}" type="pres">
      <dgm:prSet presAssocID="{C968467A-4FF5-4471-A808-CC1501C717DD}" presName="rootComposite" presStyleCnt="0"/>
      <dgm:spPr/>
    </dgm:pt>
    <dgm:pt modelId="{B0DE9859-9E72-4BAF-AA40-21D4908EF3D4}" type="pres">
      <dgm:prSet presAssocID="{C968467A-4FF5-4471-A808-CC1501C717DD}" presName="rootText" presStyleLbl="node1" presStyleIdx="1" presStyleCnt="8">
        <dgm:presLayoutVars>
          <dgm:chMax/>
          <dgm:chPref val="3"/>
        </dgm:presLayoutVars>
      </dgm:prSet>
      <dgm:spPr/>
    </dgm:pt>
    <dgm:pt modelId="{F8D27572-7094-4656-A5F4-B485C7EEDC93}" type="pres">
      <dgm:prSet presAssocID="{C968467A-4FF5-4471-A808-CC1501C717DD}" presName="titleText2" presStyleLbl="fgAcc1" presStyleIdx="1" presStyleCnt="8" custLinFactNeighborX="-4203" custLinFactNeighborY="2816">
        <dgm:presLayoutVars>
          <dgm:chMax val="0"/>
          <dgm:chPref val="0"/>
        </dgm:presLayoutVars>
      </dgm:prSet>
      <dgm:spPr/>
    </dgm:pt>
    <dgm:pt modelId="{5BC8874F-E9C9-4C11-9AE7-E5AA6F0A5678}" type="pres">
      <dgm:prSet presAssocID="{C968467A-4FF5-4471-A808-CC1501C717DD}" presName="rootConnector" presStyleLbl="node3" presStyleIdx="0" presStyleCnt="0"/>
      <dgm:spPr/>
    </dgm:pt>
    <dgm:pt modelId="{8B643B73-CC2E-4C27-B8E9-1D99EEE77D59}" type="pres">
      <dgm:prSet presAssocID="{C968467A-4FF5-4471-A808-CC1501C717DD}" presName="hierChild4" presStyleCnt="0"/>
      <dgm:spPr/>
    </dgm:pt>
    <dgm:pt modelId="{FB134FA5-2978-457D-8154-0C0CB98979D3}" type="pres">
      <dgm:prSet presAssocID="{C968467A-4FF5-4471-A808-CC1501C717DD}" presName="hierChild5" presStyleCnt="0"/>
      <dgm:spPr/>
    </dgm:pt>
    <dgm:pt modelId="{AD5695A0-20BB-47A1-B776-1BC32FDE8819}" type="pres">
      <dgm:prSet presAssocID="{38D030DA-A17C-44DD-ACBF-8A38DA48E0AF}" presName="Name37" presStyleLbl="parChTrans1D3" presStyleIdx="1" presStyleCnt="7"/>
      <dgm:spPr/>
    </dgm:pt>
    <dgm:pt modelId="{99D9D41B-F85B-4979-9DBE-0A3178120575}" type="pres">
      <dgm:prSet presAssocID="{5DEC3972-7EB0-4113-B9EC-1A6FF0E74F53}" presName="hierRoot2" presStyleCnt="0">
        <dgm:presLayoutVars>
          <dgm:hierBranch val="init"/>
        </dgm:presLayoutVars>
      </dgm:prSet>
      <dgm:spPr/>
    </dgm:pt>
    <dgm:pt modelId="{F7C97870-FD7A-4703-ABE2-85B80AABE67C}" type="pres">
      <dgm:prSet presAssocID="{5DEC3972-7EB0-4113-B9EC-1A6FF0E74F53}" presName="rootComposite" presStyleCnt="0"/>
      <dgm:spPr/>
    </dgm:pt>
    <dgm:pt modelId="{5A9D2181-CCF9-472D-9CB5-D3CFFA85C41A}" type="pres">
      <dgm:prSet presAssocID="{5DEC3972-7EB0-4113-B9EC-1A6FF0E74F53}" presName="rootText" presStyleLbl="node1" presStyleIdx="2" presStyleCnt="8">
        <dgm:presLayoutVars>
          <dgm:chMax/>
          <dgm:chPref val="3"/>
        </dgm:presLayoutVars>
      </dgm:prSet>
      <dgm:spPr/>
    </dgm:pt>
    <dgm:pt modelId="{EA7FB00C-B89E-4EAA-9346-BFA6E1C74D3B}" type="pres">
      <dgm:prSet presAssocID="{5DEC3972-7EB0-4113-B9EC-1A6FF0E74F53}" presName="titleText2" presStyleLbl="fgAcc1" presStyleIdx="2" presStyleCnt="8">
        <dgm:presLayoutVars>
          <dgm:chMax val="0"/>
          <dgm:chPref val="0"/>
        </dgm:presLayoutVars>
      </dgm:prSet>
      <dgm:spPr/>
    </dgm:pt>
    <dgm:pt modelId="{DEDF80CC-EA6A-4FA0-92EA-EF5A3B920B76}" type="pres">
      <dgm:prSet presAssocID="{5DEC3972-7EB0-4113-B9EC-1A6FF0E74F53}" presName="rootConnector" presStyleLbl="node3" presStyleIdx="0" presStyleCnt="0"/>
      <dgm:spPr/>
    </dgm:pt>
    <dgm:pt modelId="{C3D6EEAD-DC24-49B0-8683-4E3DAE921B75}" type="pres">
      <dgm:prSet presAssocID="{5DEC3972-7EB0-4113-B9EC-1A6FF0E74F53}" presName="hierChild4" presStyleCnt="0"/>
      <dgm:spPr/>
    </dgm:pt>
    <dgm:pt modelId="{78CCFA31-746C-4657-8BB7-8F7B239D2AF1}" type="pres">
      <dgm:prSet presAssocID="{5DEC3972-7EB0-4113-B9EC-1A6FF0E74F53}" presName="hierChild5" presStyleCnt="0"/>
      <dgm:spPr/>
    </dgm:pt>
    <dgm:pt modelId="{74F2556F-0345-4ABF-91E5-0C680FF97EFA}" type="pres">
      <dgm:prSet presAssocID="{1608B1CB-3E7F-4966-A021-8A11CA03CDF5}" presName="Name37" presStyleLbl="parChTrans1D3" presStyleIdx="2" presStyleCnt="7"/>
      <dgm:spPr/>
    </dgm:pt>
    <dgm:pt modelId="{F72CAFA8-3641-4B63-8A4F-4C69BFF77206}" type="pres">
      <dgm:prSet presAssocID="{D952F3BD-EBB0-411E-B4F0-A1820B0A1389}" presName="hierRoot2" presStyleCnt="0">
        <dgm:presLayoutVars>
          <dgm:hierBranch val="init"/>
        </dgm:presLayoutVars>
      </dgm:prSet>
      <dgm:spPr/>
    </dgm:pt>
    <dgm:pt modelId="{A529C7B5-DAB7-41B5-B1E1-D7D4502308EB}" type="pres">
      <dgm:prSet presAssocID="{D952F3BD-EBB0-411E-B4F0-A1820B0A1389}" presName="rootComposite" presStyleCnt="0"/>
      <dgm:spPr/>
    </dgm:pt>
    <dgm:pt modelId="{78BEF606-BBA2-4C2A-963C-40C8A9FF6A9F}" type="pres">
      <dgm:prSet presAssocID="{D952F3BD-EBB0-411E-B4F0-A1820B0A1389}" presName="rootText" presStyleLbl="node1" presStyleIdx="3" presStyleCnt="8">
        <dgm:presLayoutVars>
          <dgm:chMax/>
          <dgm:chPref val="3"/>
        </dgm:presLayoutVars>
      </dgm:prSet>
      <dgm:spPr/>
    </dgm:pt>
    <dgm:pt modelId="{3CBC0DCF-46B0-402C-A140-857F28F57485}" type="pres">
      <dgm:prSet presAssocID="{D952F3BD-EBB0-411E-B4F0-A1820B0A1389}" presName="titleText2" presStyleLbl="fgAcc1" presStyleIdx="3" presStyleCnt="8">
        <dgm:presLayoutVars>
          <dgm:chMax val="0"/>
          <dgm:chPref val="0"/>
        </dgm:presLayoutVars>
      </dgm:prSet>
      <dgm:spPr/>
    </dgm:pt>
    <dgm:pt modelId="{553167CB-8CC7-4614-9D42-727CC07151DC}" type="pres">
      <dgm:prSet presAssocID="{D952F3BD-EBB0-411E-B4F0-A1820B0A1389}" presName="rootConnector" presStyleLbl="node3" presStyleIdx="0" presStyleCnt="0"/>
      <dgm:spPr/>
    </dgm:pt>
    <dgm:pt modelId="{9738DC30-B2C8-4F20-ADB5-FA0E000663B1}" type="pres">
      <dgm:prSet presAssocID="{D952F3BD-EBB0-411E-B4F0-A1820B0A1389}" presName="hierChild4" presStyleCnt="0"/>
      <dgm:spPr/>
    </dgm:pt>
    <dgm:pt modelId="{C733E228-6BD2-4BDC-A767-CD6BF53A70AD}" type="pres">
      <dgm:prSet presAssocID="{D952F3BD-EBB0-411E-B4F0-A1820B0A1389}" presName="hierChild5" presStyleCnt="0"/>
      <dgm:spPr/>
    </dgm:pt>
    <dgm:pt modelId="{465B4F62-62EE-4A5E-9B0C-9DB89EE34F9B}" type="pres">
      <dgm:prSet presAssocID="{BED2DC0E-8F98-457D-8C86-F3517E9D8024}" presName="Name37" presStyleLbl="parChTrans1D3" presStyleIdx="3" presStyleCnt="7"/>
      <dgm:spPr/>
    </dgm:pt>
    <dgm:pt modelId="{D601D38F-1A69-4AA7-B44E-2E889F7AE8FF}" type="pres">
      <dgm:prSet presAssocID="{05EC3EB8-C64D-4E63-AA49-CBED6BA80FE5}" presName="hierRoot2" presStyleCnt="0">
        <dgm:presLayoutVars>
          <dgm:hierBranch val="init"/>
        </dgm:presLayoutVars>
      </dgm:prSet>
      <dgm:spPr/>
    </dgm:pt>
    <dgm:pt modelId="{2396A7DA-310C-4897-88C0-1034A1A518AB}" type="pres">
      <dgm:prSet presAssocID="{05EC3EB8-C64D-4E63-AA49-CBED6BA80FE5}" presName="rootComposite" presStyleCnt="0"/>
      <dgm:spPr/>
    </dgm:pt>
    <dgm:pt modelId="{8FBDD176-5590-48D5-A062-9C29AB3A72B1}" type="pres">
      <dgm:prSet presAssocID="{05EC3EB8-C64D-4E63-AA49-CBED6BA80FE5}" presName="rootText" presStyleLbl="node1" presStyleIdx="4" presStyleCnt="8">
        <dgm:presLayoutVars>
          <dgm:chMax/>
          <dgm:chPref val="3"/>
        </dgm:presLayoutVars>
      </dgm:prSet>
      <dgm:spPr/>
    </dgm:pt>
    <dgm:pt modelId="{3BBE235D-A36F-4440-8B1C-A5CBF8DFB414}" type="pres">
      <dgm:prSet presAssocID="{05EC3EB8-C64D-4E63-AA49-CBED6BA80FE5}" presName="titleText2" presStyleLbl="fgAcc1" presStyleIdx="4" presStyleCnt="8">
        <dgm:presLayoutVars>
          <dgm:chMax val="0"/>
          <dgm:chPref val="0"/>
        </dgm:presLayoutVars>
      </dgm:prSet>
      <dgm:spPr/>
    </dgm:pt>
    <dgm:pt modelId="{DD9FF5DC-1D4F-4691-AE5A-54CAAD931CAE}" type="pres">
      <dgm:prSet presAssocID="{05EC3EB8-C64D-4E63-AA49-CBED6BA80FE5}" presName="rootConnector" presStyleLbl="node3" presStyleIdx="0" presStyleCnt="0"/>
      <dgm:spPr/>
    </dgm:pt>
    <dgm:pt modelId="{53EA13E9-7394-47C8-8740-B0CA7D5F811F}" type="pres">
      <dgm:prSet presAssocID="{05EC3EB8-C64D-4E63-AA49-CBED6BA80FE5}" presName="hierChild4" presStyleCnt="0"/>
      <dgm:spPr/>
    </dgm:pt>
    <dgm:pt modelId="{3600DC68-92A5-42DB-9ED4-CE661E6DFB86}" type="pres">
      <dgm:prSet presAssocID="{05EC3EB8-C64D-4E63-AA49-CBED6BA80FE5}" presName="hierChild5" presStyleCnt="0"/>
      <dgm:spPr/>
    </dgm:pt>
    <dgm:pt modelId="{B2A949EA-B659-46AC-BEB5-F9AC8A5EDB67}" type="pres">
      <dgm:prSet presAssocID="{5F5A6335-6630-4D71-8A8D-82747DBEDD02}" presName="hierChild7" presStyleCnt="0"/>
      <dgm:spPr/>
    </dgm:pt>
    <dgm:pt modelId="{3091CCC8-272A-4751-8C4F-F1ADD5C10237}" type="pres">
      <dgm:prSet presAssocID="{33CC1814-B765-4594-90D9-32C9AF73849D}" presName="Name96" presStyleLbl="parChTrans1D2" presStyleIdx="2" presStyleCnt="3"/>
      <dgm:spPr/>
    </dgm:pt>
    <dgm:pt modelId="{10ED0B2A-85D8-47BD-BCBB-684B9142AECF}" type="pres">
      <dgm:prSet presAssocID="{CE88496F-DF76-4720-B58E-A7E827961467}" presName="hierRoot3" presStyleCnt="0">
        <dgm:presLayoutVars>
          <dgm:hierBranch val="init"/>
        </dgm:presLayoutVars>
      </dgm:prSet>
      <dgm:spPr/>
    </dgm:pt>
    <dgm:pt modelId="{5625F80A-93F1-4FC5-B8EB-93DA9EFA6FBA}" type="pres">
      <dgm:prSet presAssocID="{CE88496F-DF76-4720-B58E-A7E827961467}" presName="rootComposite3" presStyleCnt="0"/>
      <dgm:spPr/>
    </dgm:pt>
    <dgm:pt modelId="{DD52C6EC-7838-4A68-A175-1253DE800FBC}" type="pres">
      <dgm:prSet presAssocID="{CE88496F-DF76-4720-B58E-A7E827961467}" presName="rootText3" presStyleLbl="asst1" presStyleIdx="1" presStyleCnt="2">
        <dgm:presLayoutVars>
          <dgm:chPref val="3"/>
        </dgm:presLayoutVars>
      </dgm:prSet>
      <dgm:spPr/>
    </dgm:pt>
    <dgm:pt modelId="{DC361C0A-8609-43EC-B413-2FA8F088FBDB}" type="pres">
      <dgm:prSet presAssocID="{CE88496F-DF76-4720-B58E-A7E827961467}" presName="titleText3" presStyleLbl="fgAcc2" presStyleIdx="1" presStyleCnt="2">
        <dgm:presLayoutVars>
          <dgm:chMax val="0"/>
          <dgm:chPref val="0"/>
        </dgm:presLayoutVars>
      </dgm:prSet>
      <dgm:spPr/>
    </dgm:pt>
    <dgm:pt modelId="{81CDE763-F536-4812-9A54-728D58B8C7EC}" type="pres">
      <dgm:prSet presAssocID="{CE88496F-DF76-4720-B58E-A7E827961467}" presName="rootConnector3" presStyleLbl="asst1" presStyleIdx="1" presStyleCnt="2"/>
      <dgm:spPr/>
    </dgm:pt>
    <dgm:pt modelId="{E562B577-8CD0-46F9-BD2D-7641DF2F43D2}" type="pres">
      <dgm:prSet presAssocID="{CE88496F-DF76-4720-B58E-A7E827961467}" presName="hierChild6" presStyleCnt="0"/>
      <dgm:spPr/>
    </dgm:pt>
    <dgm:pt modelId="{241BE951-5D6B-4139-AF9F-F54D0D14110D}" type="pres">
      <dgm:prSet presAssocID="{DAF54932-EC81-4765-8EFD-01E9D2A3CCF3}" presName="Name37" presStyleLbl="parChTrans1D3" presStyleIdx="4" presStyleCnt="7"/>
      <dgm:spPr/>
    </dgm:pt>
    <dgm:pt modelId="{EA24C827-9C5D-4F8F-9408-1FEBCC34CE2F}" type="pres">
      <dgm:prSet presAssocID="{F1285B5C-53BC-47C7-B8A5-B67D05A2C35F}" presName="hierRoot2" presStyleCnt="0">
        <dgm:presLayoutVars>
          <dgm:hierBranch val="init"/>
        </dgm:presLayoutVars>
      </dgm:prSet>
      <dgm:spPr/>
    </dgm:pt>
    <dgm:pt modelId="{AF79A9D8-74D3-4FB9-8850-FD6364437C67}" type="pres">
      <dgm:prSet presAssocID="{F1285B5C-53BC-47C7-B8A5-B67D05A2C35F}" presName="rootComposite" presStyleCnt="0"/>
      <dgm:spPr/>
    </dgm:pt>
    <dgm:pt modelId="{C1EBF19B-2ABE-4F60-A78E-F9BEABB7F435}" type="pres">
      <dgm:prSet presAssocID="{F1285B5C-53BC-47C7-B8A5-B67D05A2C35F}" presName="rootText" presStyleLbl="node1" presStyleIdx="5" presStyleCnt="8">
        <dgm:presLayoutVars>
          <dgm:chMax/>
          <dgm:chPref val="3"/>
        </dgm:presLayoutVars>
      </dgm:prSet>
      <dgm:spPr/>
    </dgm:pt>
    <dgm:pt modelId="{BAA9DDC9-4240-4600-896B-1E5A1076232B}" type="pres">
      <dgm:prSet presAssocID="{F1285B5C-53BC-47C7-B8A5-B67D05A2C35F}" presName="titleText2" presStyleLbl="fgAcc1" presStyleIdx="5" presStyleCnt="8">
        <dgm:presLayoutVars>
          <dgm:chMax val="0"/>
          <dgm:chPref val="0"/>
        </dgm:presLayoutVars>
      </dgm:prSet>
      <dgm:spPr/>
    </dgm:pt>
    <dgm:pt modelId="{EDAB71C5-F327-4A5C-B4D5-C22100A1E3F3}" type="pres">
      <dgm:prSet presAssocID="{F1285B5C-53BC-47C7-B8A5-B67D05A2C35F}" presName="rootConnector" presStyleLbl="node3" presStyleIdx="0" presStyleCnt="0"/>
      <dgm:spPr/>
    </dgm:pt>
    <dgm:pt modelId="{2C110D0C-9FCE-468A-B1E1-ADF5A58EE9C0}" type="pres">
      <dgm:prSet presAssocID="{F1285B5C-53BC-47C7-B8A5-B67D05A2C35F}" presName="hierChild4" presStyleCnt="0"/>
      <dgm:spPr/>
    </dgm:pt>
    <dgm:pt modelId="{3959A1BA-C2E8-4E91-8160-ACF61D843D7A}" type="pres">
      <dgm:prSet presAssocID="{F1285B5C-53BC-47C7-B8A5-B67D05A2C35F}" presName="hierChild5" presStyleCnt="0"/>
      <dgm:spPr/>
    </dgm:pt>
    <dgm:pt modelId="{62A192CF-0C15-4DF0-ADE0-0F6FA47B5EB6}" type="pres">
      <dgm:prSet presAssocID="{F0EB4FE6-AA7A-4950-9068-831831E0059F}" presName="Name37" presStyleLbl="parChTrans1D3" presStyleIdx="5" presStyleCnt="7"/>
      <dgm:spPr/>
    </dgm:pt>
    <dgm:pt modelId="{B64245B6-6BFE-4399-A74F-60FFA897CFD1}" type="pres">
      <dgm:prSet presAssocID="{F23796D5-93AC-420D-A452-0273DADC6CD6}" presName="hierRoot2" presStyleCnt="0">
        <dgm:presLayoutVars>
          <dgm:hierBranch val="init"/>
        </dgm:presLayoutVars>
      </dgm:prSet>
      <dgm:spPr/>
    </dgm:pt>
    <dgm:pt modelId="{9BADD7E9-3B99-41E2-A4A0-DB2026C0577B}" type="pres">
      <dgm:prSet presAssocID="{F23796D5-93AC-420D-A452-0273DADC6CD6}" presName="rootComposite" presStyleCnt="0"/>
      <dgm:spPr/>
    </dgm:pt>
    <dgm:pt modelId="{3E72E911-F504-464A-A8A6-A7D75B86845E}" type="pres">
      <dgm:prSet presAssocID="{F23796D5-93AC-420D-A452-0273DADC6CD6}" presName="rootText" presStyleLbl="node1" presStyleIdx="6" presStyleCnt="8">
        <dgm:presLayoutVars>
          <dgm:chMax/>
          <dgm:chPref val="3"/>
        </dgm:presLayoutVars>
      </dgm:prSet>
      <dgm:spPr/>
    </dgm:pt>
    <dgm:pt modelId="{1D1F8BFE-76D0-4E41-9644-621E192C79B6}" type="pres">
      <dgm:prSet presAssocID="{F23796D5-93AC-420D-A452-0273DADC6CD6}" presName="titleText2" presStyleLbl="fgAcc1" presStyleIdx="6" presStyleCnt="8">
        <dgm:presLayoutVars>
          <dgm:chMax val="0"/>
          <dgm:chPref val="0"/>
        </dgm:presLayoutVars>
      </dgm:prSet>
      <dgm:spPr/>
    </dgm:pt>
    <dgm:pt modelId="{BDED91E2-8B6C-4489-AD67-0AE7D2D9F79B}" type="pres">
      <dgm:prSet presAssocID="{F23796D5-93AC-420D-A452-0273DADC6CD6}" presName="rootConnector" presStyleLbl="node3" presStyleIdx="0" presStyleCnt="0"/>
      <dgm:spPr/>
    </dgm:pt>
    <dgm:pt modelId="{67CA4C1D-6DCF-464A-862B-0A75ABA81865}" type="pres">
      <dgm:prSet presAssocID="{F23796D5-93AC-420D-A452-0273DADC6CD6}" presName="hierChild4" presStyleCnt="0"/>
      <dgm:spPr/>
    </dgm:pt>
    <dgm:pt modelId="{CC4DBC0A-DD6E-4217-AA26-A70C87E68C2A}" type="pres">
      <dgm:prSet presAssocID="{F23796D5-93AC-420D-A452-0273DADC6CD6}" presName="hierChild5" presStyleCnt="0"/>
      <dgm:spPr/>
    </dgm:pt>
    <dgm:pt modelId="{0FC6DA1E-2FA4-4211-A8DB-8035B32E2A26}" type="pres">
      <dgm:prSet presAssocID="{38CE7E33-1894-421A-8BA7-E160B1ED0153}" presName="Name37" presStyleLbl="parChTrans1D3" presStyleIdx="6" presStyleCnt="7"/>
      <dgm:spPr/>
    </dgm:pt>
    <dgm:pt modelId="{3C50BE2F-4ADF-4861-93CD-F2A0FC925CA4}" type="pres">
      <dgm:prSet presAssocID="{577DBB61-E0ED-4BDE-B8AA-18E7BCC9C0AC}" presName="hierRoot2" presStyleCnt="0">
        <dgm:presLayoutVars>
          <dgm:hierBranch val="init"/>
        </dgm:presLayoutVars>
      </dgm:prSet>
      <dgm:spPr/>
    </dgm:pt>
    <dgm:pt modelId="{3677CD78-AE3F-45CF-9EE5-9796E163B96C}" type="pres">
      <dgm:prSet presAssocID="{577DBB61-E0ED-4BDE-B8AA-18E7BCC9C0AC}" presName="rootComposite" presStyleCnt="0"/>
      <dgm:spPr/>
    </dgm:pt>
    <dgm:pt modelId="{1C34577D-4C54-49D5-BF5C-2B709173A9EA}" type="pres">
      <dgm:prSet presAssocID="{577DBB61-E0ED-4BDE-B8AA-18E7BCC9C0AC}" presName="rootText" presStyleLbl="node1" presStyleIdx="7" presStyleCnt="8">
        <dgm:presLayoutVars>
          <dgm:chMax/>
          <dgm:chPref val="3"/>
        </dgm:presLayoutVars>
      </dgm:prSet>
      <dgm:spPr/>
    </dgm:pt>
    <dgm:pt modelId="{1C8AA15C-E04A-45E5-A9B7-6E3DCDB78BF2}" type="pres">
      <dgm:prSet presAssocID="{577DBB61-E0ED-4BDE-B8AA-18E7BCC9C0AC}" presName="titleText2" presStyleLbl="fgAcc1" presStyleIdx="7" presStyleCnt="8">
        <dgm:presLayoutVars>
          <dgm:chMax val="0"/>
          <dgm:chPref val="0"/>
        </dgm:presLayoutVars>
      </dgm:prSet>
      <dgm:spPr/>
    </dgm:pt>
    <dgm:pt modelId="{925CA0DE-CB11-4B00-9930-E63E828449C0}" type="pres">
      <dgm:prSet presAssocID="{577DBB61-E0ED-4BDE-B8AA-18E7BCC9C0AC}" presName="rootConnector" presStyleLbl="node3" presStyleIdx="0" presStyleCnt="0"/>
      <dgm:spPr/>
    </dgm:pt>
    <dgm:pt modelId="{597BE3DF-0B7A-43E8-97E7-F5A10E1CC16E}" type="pres">
      <dgm:prSet presAssocID="{577DBB61-E0ED-4BDE-B8AA-18E7BCC9C0AC}" presName="hierChild4" presStyleCnt="0"/>
      <dgm:spPr/>
    </dgm:pt>
    <dgm:pt modelId="{C1EF5415-791C-49C3-9711-1696BF155328}" type="pres">
      <dgm:prSet presAssocID="{577DBB61-E0ED-4BDE-B8AA-18E7BCC9C0AC}" presName="hierChild5" presStyleCnt="0"/>
      <dgm:spPr/>
    </dgm:pt>
    <dgm:pt modelId="{6985704B-5CD1-4CB5-8122-B3851B9DA640}" type="pres">
      <dgm:prSet presAssocID="{CE88496F-DF76-4720-B58E-A7E827961467}"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FF600E07-3C49-4B35-AE8A-7769E1B5540F}" srcId="{CE88496F-DF76-4720-B58E-A7E827961467}" destId="{577DBB61-E0ED-4BDE-B8AA-18E7BCC9C0AC}" srcOrd="2" destOrd="0" parTransId="{38CE7E33-1894-421A-8BA7-E160B1ED0153}" sibTransId="{1CAD07B2-473C-4F21-9F7A-6626F110B7D0}"/>
    <dgm:cxn modelId="{34E5D116-DFA9-477B-8E9D-3C0E20AA4F8A}" type="presOf" srcId="{D53853D6-9E61-4208-866A-ED14E90725FB}" destId="{BAA9DDC9-4240-4600-896B-1E5A1076232B}" srcOrd="0" destOrd="0" presId="urn:microsoft.com/office/officeart/2008/layout/NameandTitleOrganizationalChart"/>
    <dgm:cxn modelId="{CD67221A-2E66-4F22-A628-CDC548732043}" type="presOf" srcId="{F23796D5-93AC-420D-A452-0273DADC6CD6}" destId="{3E72E911-F504-464A-A8A6-A7D75B86845E}" srcOrd="0" destOrd="0" presId="urn:microsoft.com/office/officeart/2008/layout/NameandTitleOrganizationalChart"/>
    <dgm:cxn modelId="{B005071C-5AE4-4B12-B536-9C02FF73213E}" type="presOf" srcId="{CE88496F-DF76-4720-B58E-A7E827961467}" destId="{DD52C6EC-7838-4A68-A175-1253DE800FBC}" srcOrd="0" destOrd="0" presId="urn:microsoft.com/office/officeart/2008/layout/NameandTitleOrganizationalChart"/>
    <dgm:cxn modelId="{E1C77F1D-0658-4012-BC00-27B426F10E29}" srcId="{CE88496F-DF76-4720-B58E-A7E827961467}" destId="{F1285B5C-53BC-47C7-B8A5-B67D05A2C35F}" srcOrd="0" destOrd="0" parTransId="{DAF54932-EC81-4765-8EFD-01E9D2A3CCF3}" sibTransId="{D53853D6-9E61-4208-866A-ED14E90725FB}"/>
    <dgm:cxn modelId="{0B0CD721-C495-4610-9668-2BEF29F7613A}" type="presOf" srcId="{BA9DBD56-C0C4-4CF5-BC83-5A0A443A0F7F}" destId="{3F15E527-5676-40F5-9660-C48A7B3D80D8}" srcOrd="0" destOrd="0" presId="urn:microsoft.com/office/officeart/2008/layout/NameandTitleOrganizationalChart"/>
    <dgm:cxn modelId="{7A400123-4CB9-4C68-8860-DA635B55810C}" type="presOf" srcId="{BED2DC0E-8F98-457D-8C86-F3517E9D8024}" destId="{465B4F62-62EE-4A5E-9B0C-9DB89EE34F9B}" srcOrd="0" destOrd="0" presId="urn:microsoft.com/office/officeart/2008/layout/NameandTitleOrganizationalChart"/>
    <dgm:cxn modelId="{758A8925-F07E-4DFD-A97A-77EFDB206C58}" type="presOf" srcId="{A1EBADD5-FED1-449B-BA17-8D2135A730AD}" destId="{EEC310C6-675B-4746-A677-CCD5A29A5ED8}" srcOrd="0" destOrd="0" presId="urn:microsoft.com/office/officeart/2008/layout/NameandTitleOrganizationalChart"/>
    <dgm:cxn modelId="{4243FC25-4D2B-46D1-8EA3-42158E2EEC6E}" type="presOf" srcId="{C968467A-4FF5-4471-A808-CC1501C717DD}" destId="{5BC8874F-E9C9-4C11-9AE7-E5AA6F0A5678}" srcOrd="1" destOrd="0" presId="urn:microsoft.com/office/officeart/2008/layout/NameandTitleOrganizationalChart"/>
    <dgm:cxn modelId="{7D799729-8FCE-40D4-92B1-2AEF2F9A5193}" type="presOf" srcId="{1608B1CB-3E7F-4966-A021-8A11CA03CDF5}" destId="{74F2556F-0345-4ABF-91E5-0C680FF97EFA}" srcOrd="0" destOrd="0" presId="urn:microsoft.com/office/officeart/2008/layout/NameandTitleOrganizationalChart"/>
    <dgm:cxn modelId="{26116333-5DAC-47EF-9EE5-95AB26503230}" srcId="{5F5A6335-6630-4D71-8A8D-82747DBEDD02}" destId="{5DEC3972-7EB0-4113-B9EC-1A6FF0E74F53}" srcOrd="1" destOrd="0" parTransId="{38D030DA-A17C-44DD-ACBF-8A38DA48E0AF}" sibTransId="{88239DAA-4359-4903-B298-1BF6EECA3F15}"/>
    <dgm:cxn modelId="{9287B036-8FF2-4435-B5CA-273C22DE0003}" srcId="{5F5A6335-6630-4D71-8A8D-82747DBEDD02}" destId="{C968467A-4FF5-4471-A808-CC1501C717DD}" srcOrd="0" destOrd="0" parTransId="{4907A311-C61F-4862-BC95-FCB0E1D5F4BA}" sibTransId="{F49F10D5-F16F-444B-8A5C-2BABB3D6F6FE}"/>
    <dgm:cxn modelId="{08378537-9D6B-4EE7-B2FC-F8708ED5783F}" srcId="{1AE76108-91FB-44D8-8A89-B8E208F7E5CA}" destId="{CE88496F-DF76-4720-B58E-A7E827961467}" srcOrd="1" destOrd="0" parTransId="{33CC1814-B765-4594-90D9-32C9AF73849D}" sibTransId="{D2177DE2-AA9F-4E8B-B9EA-C06888DC51DB}"/>
    <dgm:cxn modelId="{2A1A0C39-EB0B-4588-96BE-931AE9634EDA}" type="presOf" srcId="{46AF748C-8DA2-4A67-881D-03C8CB4742B1}" destId="{3CBC0DCF-46B0-402C-A140-857F28F57485}" srcOrd="0" destOrd="0" presId="urn:microsoft.com/office/officeart/2008/layout/NameandTitleOrganizationalChart"/>
    <dgm:cxn modelId="{F096585C-C03C-4258-822D-25746F0F5775}" type="presOf" srcId="{D952F3BD-EBB0-411E-B4F0-A1820B0A1389}" destId="{553167CB-8CC7-4614-9D42-727CC07151DC}" srcOrd="1" destOrd="0" presId="urn:microsoft.com/office/officeart/2008/layout/NameandTitleOrganizationalChart"/>
    <dgm:cxn modelId="{D926575D-F6AA-4774-980E-BA1309F327BD}" type="presOf" srcId="{CE88496F-DF76-4720-B58E-A7E827961467}" destId="{81CDE763-F536-4812-9A54-728D58B8C7EC}" srcOrd="1" destOrd="0" presId="urn:microsoft.com/office/officeart/2008/layout/NameandTitleOrganizationalChart"/>
    <dgm:cxn modelId="{A0E4A142-4944-4FC8-AF80-852BCECEBFEC}" type="presOf" srcId="{1D68A030-C6F3-413B-8622-5590D9ED1D15}" destId="{02EE94BD-B7FA-494C-B7A0-E78934F02D01}" srcOrd="0" destOrd="0" presId="urn:microsoft.com/office/officeart/2008/layout/NameandTitleOrganizationalChart"/>
    <dgm:cxn modelId="{780F9763-2F92-40F0-9020-3C30D7BBB50E}" type="presOf" srcId="{D2177DE2-AA9F-4E8B-B9EA-C06888DC51DB}" destId="{DC361C0A-8609-43EC-B413-2FA8F088FBDB}" srcOrd="0" destOrd="0" presId="urn:microsoft.com/office/officeart/2008/layout/NameandTitleOrganizationalChart"/>
    <dgm:cxn modelId="{143F9A46-09F2-467C-9C6D-7E4F53BDF933}" type="presOf" srcId="{05EC3EB8-C64D-4E63-AA49-CBED6BA80FE5}" destId="{8FBDD176-5590-48D5-A062-9C29AB3A72B1}" srcOrd="0" destOrd="0" presId="urn:microsoft.com/office/officeart/2008/layout/NameandTitleOrganizationalChart"/>
    <dgm:cxn modelId="{327B6D4C-ACF3-4A4D-8B7E-E2880B3D7DB7}" type="presOf" srcId="{38CE7E33-1894-421A-8BA7-E160B1ED0153}" destId="{0FC6DA1E-2FA4-4211-A8DB-8035B32E2A26}" srcOrd="0" destOrd="0" presId="urn:microsoft.com/office/officeart/2008/layout/NameandTitleOrganizationalChart"/>
    <dgm:cxn modelId="{12FD806D-D6AD-4506-B3E7-03374C410AAC}" type="presOf" srcId="{1AE76108-91FB-44D8-8A89-B8E208F7E5CA}" destId="{C0717944-19A5-4227-AD6F-E49D754D07EA}" srcOrd="0" destOrd="0" presId="urn:microsoft.com/office/officeart/2008/layout/NameandTitleOrganizationalChart"/>
    <dgm:cxn modelId="{4FEC884F-E911-48B3-867D-B99DE397FBC9}" type="presOf" srcId="{F49F10D5-F16F-444B-8A5C-2BABB3D6F6FE}" destId="{F8D27572-7094-4656-A5F4-B485C7EEDC93}" srcOrd="0" destOrd="0" presId="urn:microsoft.com/office/officeart/2008/layout/NameandTitleOrganizationalChart"/>
    <dgm:cxn modelId="{40D48172-6C5A-48B5-8AAD-0C81A754C9B4}" type="presOf" srcId="{F0EB4FE6-AA7A-4950-9068-831831E0059F}" destId="{62A192CF-0C15-4DF0-ADE0-0F6FA47B5EB6}" srcOrd="0" destOrd="0" presId="urn:microsoft.com/office/officeart/2008/layout/NameandTitleOrganizationalChart"/>
    <dgm:cxn modelId="{C114B27B-F72B-4CD2-8B28-E0A73B857116}" type="presOf" srcId="{88239DAA-4359-4903-B298-1BF6EECA3F15}" destId="{EA7FB00C-B89E-4EAA-9346-BFA6E1C74D3B}" srcOrd="0" destOrd="0" presId="urn:microsoft.com/office/officeart/2008/layout/NameandTitleOrganizationalChart"/>
    <dgm:cxn modelId="{C696C77C-A700-4A23-AE1E-BF3E8F093637}" type="presOf" srcId="{281FCCD1-5C83-46B8-8202-E64CBC56ABCA}" destId="{75225866-AC1F-485D-9291-AAD6BB7424B8}" srcOrd="0" destOrd="0" presId="urn:microsoft.com/office/officeart/2008/layout/NameandTitleOrganizationalChart"/>
    <dgm:cxn modelId="{1860937D-0A87-439D-8AF2-E491F063B1FB}" type="presOf" srcId="{78502359-E29E-4A2D-ACAC-4DCAC351BAD4}" destId="{97753257-A585-4AB9-953F-116DA97E763F}" srcOrd="0" destOrd="0" presId="urn:microsoft.com/office/officeart/2008/layout/NameandTitleOrganizationalChart"/>
    <dgm:cxn modelId="{AA406A7E-02F7-4D92-9838-D5AA3A0F1890}" type="presOf" srcId="{F23796D5-93AC-420D-A452-0273DADC6CD6}" destId="{BDED91E2-8B6C-4489-AD67-0AE7D2D9F79B}" srcOrd="1" destOrd="0" presId="urn:microsoft.com/office/officeart/2008/layout/NameandTitleOrganizationalChart"/>
    <dgm:cxn modelId="{E4519D83-C6CF-470C-A50A-1CC7B431CB29}" srcId="{5F5A6335-6630-4D71-8A8D-82747DBEDD02}" destId="{D952F3BD-EBB0-411E-B4F0-A1820B0A1389}" srcOrd="2" destOrd="0" parTransId="{1608B1CB-3E7F-4966-A021-8A11CA03CDF5}" sibTransId="{46AF748C-8DA2-4A67-881D-03C8CB4742B1}"/>
    <dgm:cxn modelId="{8F6C9C88-6112-405B-9029-4E924969D30D}" type="presOf" srcId="{C968467A-4FF5-4471-A808-CC1501C717DD}" destId="{B0DE9859-9E72-4BAF-AA40-21D4908EF3D4}" srcOrd="0" destOrd="0" presId="urn:microsoft.com/office/officeart/2008/layout/NameandTitleOrganizationalChart"/>
    <dgm:cxn modelId="{5722708F-E95F-4B00-8952-477A0309EDBD}" type="presOf" srcId="{F1285B5C-53BC-47C7-B8A5-B67D05A2C35F}" destId="{C1EBF19B-2ABE-4F60-A78E-F9BEABB7F435}" srcOrd="0" destOrd="0" presId="urn:microsoft.com/office/officeart/2008/layout/NameandTitleOrganizationalChart"/>
    <dgm:cxn modelId="{5E2BF29A-7BC8-4559-AD98-D6D38B944637}" type="presOf" srcId="{DAF54932-EC81-4765-8EFD-01E9D2A3CCF3}" destId="{241BE951-5D6B-4139-AF9F-F54D0D14110D}" srcOrd="0" destOrd="0" presId="urn:microsoft.com/office/officeart/2008/layout/NameandTitleOrganizationalChart"/>
    <dgm:cxn modelId="{2A5BFE9C-B034-4DD9-981F-84E47D6CEAF8}" type="presOf" srcId="{33CC1814-B765-4594-90D9-32C9AF73849D}" destId="{3091CCC8-272A-4751-8C4F-F1ADD5C10237}" srcOrd="0" destOrd="0" presId="urn:microsoft.com/office/officeart/2008/layout/NameandTitleOrganizationalChart"/>
    <dgm:cxn modelId="{E1A8AA9F-B194-4BF7-AC2E-5C03CB546BD0}" srcId="{1AE76108-91FB-44D8-8A89-B8E208F7E5CA}" destId="{BA9DBD56-C0C4-4CF5-BC83-5A0A443A0F7F}" srcOrd="2" destOrd="0" parTransId="{6790BD03-C1CD-43C4-90FA-4B8A994AF1DB}" sibTransId="{281FCCD1-5C83-46B8-8202-E64CBC56ABCA}"/>
    <dgm:cxn modelId="{D8BAFA9F-E995-4356-B68C-9D359973F6A4}" type="presOf" srcId="{5AA28500-8FF3-4597-8EB3-61FB7E1916A9}" destId="{1D1F8BFE-76D0-4E41-9644-621E192C79B6}" srcOrd="0" destOrd="0" presId="urn:microsoft.com/office/officeart/2008/layout/NameandTitleOrganizationalChart"/>
    <dgm:cxn modelId="{9B9E88A6-4369-4BE3-986D-FB429474F6D6}" type="presOf" srcId="{5DEC3972-7EB0-4113-B9EC-1A6FF0E74F53}" destId="{5A9D2181-CCF9-472D-9CB5-D3CFFA85C41A}" srcOrd="0" destOrd="0" presId="urn:microsoft.com/office/officeart/2008/layout/NameandTitleOrganizationalChart"/>
    <dgm:cxn modelId="{207A9AAB-F573-4059-B6F4-D181FD036CC1}" type="presOf" srcId="{5F5A6335-6630-4D71-8A8D-82747DBEDD02}" destId="{A254E99E-2761-4A5A-8C39-B70B53DBBE02}" srcOrd="0" destOrd="0" presId="urn:microsoft.com/office/officeart/2008/layout/NameandTitleOrganizationalChart"/>
    <dgm:cxn modelId="{EFC0E1AB-BB8A-40B6-972F-D2E7B3E1A6DA}" type="presOf" srcId="{5F5A6335-6630-4D71-8A8D-82747DBEDD02}" destId="{CC058866-2848-4540-A6AA-ADFCF17DDBB1}" srcOrd="1" destOrd="0" presId="urn:microsoft.com/office/officeart/2008/layout/NameandTitleOrganizationalChart"/>
    <dgm:cxn modelId="{A08116AF-F642-4ED1-905D-F74CD4E9DD03}" type="presOf" srcId="{38D030DA-A17C-44DD-ACBF-8A38DA48E0AF}" destId="{AD5695A0-20BB-47A1-B776-1BC32FDE8819}" srcOrd="0" destOrd="0" presId="urn:microsoft.com/office/officeart/2008/layout/NameandTitleOrganizationalChart"/>
    <dgm:cxn modelId="{2E796FB0-C933-4E1A-8DA8-FFE365BC86C6}" type="presOf" srcId="{1AE76108-91FB-44D8-8A89-B8E208F7E5CA}" destId="{14DC0292-2A2A-4D7E-A329-DF44C06DBF28}" srcOrd="1" destOrd="0" presId="urn:microsoft.com/office/officeart/2008/layout/NameandTitleOrganizationalChart"/>
    <dgm:cxn modelId="{A78EDDB0-2B38-4BC2-A961-1356C6732691}" type="presOf" srcId="{BA9DBD56-C0C4-4CF5-BC83-5A0A443A0F7F}" destId="{CB6899AB-1454-456A-ADF6-6E799124862E}" srcOrd="1" destOrd="0" presId="urn:microsoft.com/office/officeart/2008/layout/NameandTitleOrganizationalChart"/>
    <dgm:cxn modelId="{110CE1BB-52F9-4E1A-B8E9-4CA0A6CB060A}" type="presOf" srcId="{1CAD07B2-473C-4F21-9F7A-6626F110B7D0}" destId="{1C8AA15C-E04A-45E5-A9B7-6E3DCDB78BF2}" srcOrd="0" destOrd="0" presId="urn:microsoft.com/office/officeart/2008/layout/NameandTitleOrganizationalChart"/>
    <dgm:cxn modelId="{AD1B3DC0-5DF3-4CA8-9320-83594A0020F4}" type="presOf" srcId="{5DEC3972-7EB0-4113-B9EC-1A6FF0E74F53}" destId="{DEDF80CC-EA6A-4FA0-92EA-EF5A3B920B76}" srcOrd="1" destOrd="0" presId="urn:microsoft.com/office/officeart/2008/layout/NameandTitleOrganizationalChart"/>
    <dgm:cxn modelId="{14EE8AC3-0110-4526-90CC-06B68394D9E2}" srcId="{78502359-E29E-4A2D-ACAC-4DCAC351BAD4}" destId="{1AE76108-91FB-44D8-8A89-B8E208F7E5CA}" srcOrd="0" destOrd="0" parTransId="{FB6FE0FF-6322-4547-93AB-8311BC623C08}" sibTransId="{0D0D4CAD-4648-4F86-96D2-249E348C9951}"/>
    <dgm:cxn modelId="{5773FEC3-85D1-42A8-89CF-4811E54F3C2B}" type="presOf" srcId="{F1285B5C-53BC-47C7-B8A5-B67D05A2C35F}" destId="{EDAB71C5-F327-4A5C-B4D5-C22100A1E3F3}" srcOrd="1" destOrd="0" presId="urn:microsoft.com/office/officeart/2008/layout/NameandTitleOrganizationalChart"/>
    <dgm:cxn modelId="{394682C6-84A7-4DCF-BFE3-06E93C3FBC79}" srcId="{CE88496F-DF76-4720-B58E-A7E827961467}" destId="{F23796D5-93AC-420D-A452-0273DADC6CD6}" srcOrd="1" destOrd="0" parTransId="{F0EB4FE6-AA7A-4950-9068-831831E0059F}" sibTransId="{5AA28500-8FF3-4597-8EB3-61FB7E1916A9}"/>
    <dgm:cxn modelId="{0C539FDC-877E-4C9C-BDA9-89EC74F381B2}" type="presOf" srcId="{4907A311-C61F-4862-BC95-FCB0E1D5F4BA}" destId="{754DADF1-8839-47F7-B571-F09CEBD2874B}" srcOrd="0" destOrd="0" presId="urn:microsoft.com/office/officeart/2008/layout/NameandTitleOrganizationalChart"/>
    <dgm:cxn modelId="{EE728DDE-A7B3-4F49-868B-2F80AAB57081}" type="presOf" srcId="{6790BD03-C1CD-43C4-90FA-4B8A994AF1DB}" destId="{CAF7ACEF-01D5-4349-8B31-52EE4F9EC30F}" srcOrd="0" destOrd="0" presId="urn:microsoft.com/office/officeart/2008/layout/NameandTitleOrganizationalChart"/>
    <dgm:cxn modelId="{0383CFE0-0D26-491F-8246-CE336F598A59}" type="presOf" srcId="{D952F3BD-EBB0-411E-B4F0-A1820B0A1389}" destId="{78BEF606-BBA2-4C2A-963C-40C8A9FF6A9F}" srcOrd="0" destOrd="0" presId="urn:microsoft.com/office/officeart/2008/layout/NameandTitleOrganizationalChart"/>
    <dgm:cxn modelId="{79DBD3E4-219A-40DD-85BD-E714BF5682B5}" type="presOf" srcId="{577DBB61-E0ED-4BDE-B8AA-18E7BCC9C0AC}" destId="{925CA0DE-CB11-4B00-9930-E63E828449C0}" srcOrd="1" destOrd="0" presId="urn:microsoft.com/office/officeart/2008/layout/NameandTitleOrganizationalChart"/>
    <dgm:cxn modelId="{030B0BEE-D850-4571-B761-00E7C2D60A90}" type="presOf" srcId="{05EC3EB8-C64D-4E63-AA49-CBED6BA80FE5}" destId="{DD9FF5DC-1D4F-4691-AE5A-54CAAD931CAE}" srcOrd="1" destOrd="0" presId="urn:microsoft.com/office/officeart/2008/layout/NameandTitleOrganizationalChart"/>
    <dgm:cxn modelId="{FD74B4F2-5E98-480F-B2B9-2D8F18A07BBD}" type="presOf" srcId="{577DBB61-E0ED-4BDE-B8AA-18E7BCC9C0AC}" destId="{1C34577D-4C54-49D5-BF5C-2B709173A9EA}" srcOrd="0" destOrd="0" presId="urn:microsoft.com/office/officeart/2008/layout/NameandTitleOrganizationalChart"/>
    <dgm:cxn modelId="{18CE82F6-3092-45CF-AD7C-FE4ED86A94A3}" type="presOf" srcId="{0D0D4CAD-4648-4F86-96D2-249E348C9951}" destId="{308A0D2D-5AAA-4AF9-B037-36A59BFA432F}" srcOrd="0" destOrd="0" presId="urn:microsoft.com/office/officeart/2008/layout/NameandTitleOrganizationalChart"/>
    <dgm:cxn modelId="{9CCACFF6-DA75-453E-AD40-8F70188AD203}" srcId="{5F5A6335-6630-4D71-8A8D-82747DBEDD02}" destId="{05EC3EB8-C64D-4E63-AA49-CBED6BA80FE5}" srcOrd="3" destOrd="0" parTransId="{BED2DC0E-8F98-457D-8C86-F3517E9D8024}" sibTransId="{7FCF721C-46F4-470E-B8CF-3E4CB61AD33E}"/>
    <dgm:cxn modelId="{C553F9FD-D5A7-4FE8-9502-2D113831A25B}" type="presOf" srcId="{7FCF721C-46F4-470E-B8CF-3E4CB61AD33E}" destId="{3BBE235D-A36F-4440-8B1C-A5CBF8DFB414}" srcOrd="0" destOrd="0" presId="urn:microsoft.com/office/officeart/2008/layout/NameandTitleOrganizationalChart"/>
    <dgm:cxn modelId="{1C23D6A8-150A-4985-A323-9E4443FB8D41}" type="presParOf" srcId="{97753257-A585-4AB9-953F-116DA97E763F}" destId="{3A2C024D-11B3-47E4-B737-7BF40CFE00C2}" srcOrd="0" destOrd="0" presId="urn:microsoft.com/office/officeart/2008/layout/NameandTitleOrganizationalChart"/>
    <dgm:cxn modelId="{9E3B8D72-16A4-4C3C-9DFD-22D9FB338E72}" type="presParOf" srcId="{3A2C024D-11B3-47E4-B737-7BF40CFE00C2}" destId="{E65CE785-5031-4D21-A6C1-6B1C0BE3F8D0}" srcOrd="0" destOrd="0" presId="urn:microsoft.com/office/officeart/2008/layout/NameandTitleOrganizationalChart"/>
    <dgm:cxn modelId="{28207A65-FFC1-4DDB-AD1B-CD7901842B6E}" type="presParOf" srcId="{E65CE785-5031-4D21-A6C1-6B1C0BE3F8D0}" destId="{C0717944-19A5-4227-AD6F-E49D754D07EA}" srcOrd="0" destOrd="0" presId="urn:microsoft.com/office/officeart/2008/layout/NameandTitleOrganizationalChart"/>
    <dgm:cxn modelId="{DE7F934B-444E-4CDE-9EF3-9B91686FB062}" type="presParOf" srcId="{E65CE785-5031-4D21-A6C1-6B1C0BE3F8D0}" destId="{308A0D2D-5AAA-4AF9-B037-36A59BFA432F}" srcOrd="1" destOrd="0" presId="urn:microsoft.com/office/officeart/2008/layout/NameandTitleOrganizationalChart"/>
    <dgm:cxn modelId="{B6B77552-18E3-4199-A744-C828E28C7642}" type="presParOf" srcId="{E65CE785-5031-4D21-A6C1-6B1C0BE3F8D0}" destId="{14DC0292-2A2A-4D7E-A329-DF44C06DBF28}" srcOrd="2" destOrd="0" presId="urn:microsoft.com/office/officeart/2008/layout/NameandTitleOrganizationalChart"/>
    <dgm:cxn modelId="{66E5AEBA-3D3C-46EC-A6A0-1F4B41E3B6FE}" type="presParOf" srcId="{3A2C024D-11B3-47E4-B737-7BF40CFE00C2}" destId="{EFA1CAF6-6029-45F5-BCEA-2F6769679E99}" srcOrd="1" destOrd="0" presId="urn:microsoft.com/office/officeart/2008/layout/NameandTitleOrganizationalChart"/>
    <dgm:cxn modelId="{475E08A0-8F0F-41C3-BC7B-189F75E948B2}" type="presParOf" srcId="{EFA1CAF6-6029-45F5-BCEA-2F6769679E99}" destId="{CAF7ACEF-01D5-4349-8B31-52EE4F9EC30F}" srcOrd="0" destOrd="0" presId="urn:microsoft.com/office/officeart/2008/layout/NameandTitleOrganizationalChart"/>
    <dgm:cxn modelId="{B8E2BA4D-A6E1-4794-81F1-94417F88FB08}" type="presParOf" srcId="{EFA1CAF6-6029-45F5-BCEA-2F6769679E99}" destId="{0EAB7CEB-8351-4D35-9A15-6760E0447C3D}" srcOrd="1" destOrd="0" presId="urn:microsoft.com/office/officeart/2008/layout/NameandTitleOrganizationalChart"/>
    <dgm:cxn modelId="{E684A0A6-BC54-4B25-BA23-5C0FAC217DEA}" type="presParOf" srcId="{0EAB7CEB-8351-4D35-9A15-6760E0447C3D}" destId="{F1B8FCB4-2E65-41BB-85ED-D278E4EFC7FD}" srcOrd="0" destOrd="0" presId="urn:microsoft.com/office/officeart/2008/layout/NameandTitleOrganizationalChart"/>
    <dgm:cxn modelId="{CC7B9E3B-EDB8-4C8E-ACA2-564F32340057}" type="presParOf" srcId="{F1B8FCB4-2E65-41BB-85ED-D278E4EFC7FD}" destId="{3F15E527-5676-40F5-9660-C48A7B3D80D8}" srcOrd="0" destOrd="0" presId="urn:microsoft.com/office/officeart/2008/layout/NameandTitleOrganizationalChart"/>
    <dgm:cxn modelId="{CF7E6968-3C48-4CC7-86EA-3D9EC0AAB65C}" type="presParOf" srcId="{F1B8FCB4-2E65-41BB-85ED-D278E4EFC7FD}" destId="{75225866-AC1F-485D-9291-AAD6BB7424B8}" srcOrd="1" destOrd="0" presId="urn:microsoft.com/office/officeart/2008/layout/NameandTitleOrganizationalChart"/>
    <dgm:cxn modelId="{C826E0EF-BBBE-4471-AC87-BDF9A3ADC037}" type="presParOf" srcId="{F1B8FCB4-2E65-41BB-85ED-D278E4EFC7FD}" destId="{CB6899AB-1454-456A-ADF6-6E799124862E}" srcOrd="2" destOrd="0" presId="urn:microsoft.com/office/officeart/2008/layout/NameandTitleOrganizationalChart"/>
    <dgm:cxn modelId="{7A6A4EC6-5AB0-4A7D-9C1F-8DB0E423B80E}" type="presParOf" srcId="{0EAB7CEB-8351-4D35-9A15-6760E0447C3D}" destId="{8A9DE927-6DFA-444D-BEB8-5CC9A92C66A2}" srcOrd="1" destOrd="0" presId="urn:microsoft.com/office/officeart/2008/layout/NameandTitleOrganizationalChart"/>
    <dgm:cxn modelId="{E2BD34FF-96BC-480E-B965-46C553ACA0B0}" type="presParOf" srcId="{0EAB7CEB-8351-4D35-9A15-6760E0447C3D}" destId="{74172913-AF85-4903-9957-C0C1A868659F}" srcOrd="2" destOrd="0" presId="urn:microsoft.com/office/officeart/2008/layout/NameandTitleOrganizationalChart"/>
    <dgm:cxn modelId="{FA0B3ABF-4C5D-48F7-BB1C-3587CF89EB44}" type="presParOf" srcId="{3A2C024D-11B3-47E4-B737-7BF40CFE00C2}" destId="{3BB1FDE7-18AF-41A8-9A17-DFBB33B87576}" srcOrd="2" destOrd="0" presId="urn:microsoft.com/office/officeart/2008/layout/NameandTitleOrganizationalChart"/>
    <dgm:cxn modelId="{88AE4C29-B837-41A0-889B-A9CF72178EDD}" type="presParOf" srcId="{3BB1FDE7-18AF-41A8-9A17-DFBB33B87576}" destId="{02EE94BD-B7FA-494C-B7A0-E78934F02D01}" srcOrd="0" destOrd="0" presId="urn:microsoft.com/office/officeart/2008/layout/NameandTitleOrganizationalChart"/>
    <dgm:cxn modelId="{FD9F9191-58BF-43DE-A877-E281B2A28ADC}" type="presParOf" srcId="{3BB1FDE7-18AF-41A8-9A17-DFBB33B87576}" destId="{37AEEB36-0437-48B7-B9CC-DBDB65679F56}" srcOrd="1" destOrd="0" presId="urn:microsoft.com/office/officeart/2008/layout/NameandTitleOrganizationalChart"/>
    <dgm:cxn modelId="{665D6969-E84D-47C6-8540-A431471670EE}" type="presParOf" srcId="{37AEEB36-0437-48B7-B9CC-DBDB65679F56}" destId="{8D106D07-3D0C-4E0B-99E0-D1ED3A0417BA}" srcOrd="0" destOrd="0" presId="urn:microsoft.com/office/officeart/2008/layout/NameandTitleOrganizationalChart"/>
    <dgm:cxn modelId="{9EFFA9CB-1EDB-4A32-AAA3-FED6F4889413}" type="presParOf" srcId="{8D106D07-3D0C-4E0B-99E0-D1ED3A0417BA}" destId="{A254E99E-2761-4A5A-8C39-B70B53DBBE02}" srcOrd="0" destOrd="0" presId="urn:microsoft.com/office/officeart/2008/layout/NameandTitleOrganizationalChart"/>
    <dgm:cxn modelId="{C698DAA3-FE66-4F73-9FA1-04832D84EBD8}" type="presParOf" srcId="{8D106D07-3D0C-4E0B-99E0-D1ED3A0417BA}" destId="{EEC310C6-675B-4746-A677-CCD5A29A5ED8}" srcOrd="1" destOrd="0" presId="urn:microsoft.com/office/officeart/2008/layout/NameandTitleOrganizationalChart"/>
    <dgm:cxn modelId="{EE03F9BA-C1AB-4A1A-B98D-E2BA1B17AFEC}" type="presParOf" srcId="{8D106D07-3D0C-4E0B-99E0-D1ED3A0417BA}" destId="{CC058866-2848-4540-A6AA-ADFCF17DDBB1}" srcOrd="2" destOrd="0" presId="urn:microsoft.com/office/officeart/2008/layout/NameandTitleOrganizationalChart"/>
    <dgm:cxn modelId="{A38F1B73-68E7-4629-AB95-E7BA0230DD1C}" type="presParOf" srcId="{37AEEB36-0437-48B7-B9CC-DBDB65679F56}" destId="{ED75F681-CDC9-4829-B97A-7E6CAC386CF5}" srcOrd="1" destOrd="0" presId="urn:microsoft.com/office/officeart/2008/layout/NameandTitleOrganizationalChart"/>
    <dgm:cxn modelId="{D9E9C5FC-6932-4516-8AE8-A8A0198F4D6A}" type="presParOf" srcId="{ED75F681-CDC9-4829-B97A-7E6CAC386CF5}" destId="{754DADF1-8839-47F7-B571-F09CEBD2874B}" srcOrd="0" destOrd="0" presId="urn:microsoft.com/office/officeart/2008/layout/NameandTitleOrganizationalChart"/>
    <dgm:cxn modelId="{072B8F47-A88B-4481-AF08-C3B9DB388067}" type="presParOf" srcId="{ED75F681-CDC9-4829-B97A-7E6CAC386CF5}" destId="{EADB2891-5D51-4B83-8126-ABBF99F64585}" srcOrd="1" destOrd="0" presId="urn:microsoft.com/office/officeart/2008/layout/NameandTitleOrganizationalChart"/>
    <dgm:cxn modelId="{291D0CE2-590E-4592-8F4C-E2F00539EB85}" type="presParOf" srcId="{EADB2891-5D51-4B83-8126-ABBF99F64585}" destId="{31CC23F8-B676-4AB7-A358-6C112848A216}" srcOrd="0" destOrd="0" presId="urn:microsoft.com/office/officeart/2008/layout/NameandTitleOrganizationalChart"/>
    <dgm:cxn modelId="{76F63CA9-DEC9-4B6A-93F5-B09D74728047}" type="presParOf" srcId="{31CC23F8-B676-4AB7-A358-6C112848A216}" destId="{B0DE9859-9E72-4BAF-AA40-21D4908EF3D4}" srcOrd="0" destOrd="0" presId="urn:microsoft.com/office/officeart/2008/layout/NameandTitleOrganizationalChart"/>
    <dgm:cxn modelId="{A8815778-C4EE-4718-A083-5E7E542B1E25}" type="presParOf" srcId="{31CC23F8-B676-4AB7-A358-6C112848A216}" destId="{F8D27572-7094-4656-A5F4-B485C7EEDC93}" srcOrd="1" destOrd="0" presId="urn:microsoft.com/office/officeart/2008/layout/NameandTitleOrganizationalChart"/>
    <dgm:cxn modelId="{3B885E63-3B86-48CD-8DBC-5C2F655F5E72}" type="presParOf" srcId="{31CC23F8-B676-4AB7-A358-6C112848A216}" destId="{5BC8874F-E9C9-4C11-9AE7-E5AA6F0A5678}" srcOrd="2" destOrd="0" presId="urn:microsoft.com/office/officeart/2008/layout/NameandTitleOrganizationalChart"/>
    <dgm:cxn modelId="{12F5CCD6-1149-416E-9A27-9755DAA21D24}" type="presParOf" srcId="{EADB2891-5D51-4B83-8126-ABBF99F64585}" destId="{8B643B73-CC2E-4C27-B8E9-1D99EEE77D59}" srcOrd="1" destOrd="0" presId="urn:microsoft.com/office/officeart/2008/layout/NameandTitleOrganizationalChart"/>
    <dgm:cxn modelId="{E511F929-F4DD-4BA3-9C67-A63717FA5E01}" type="presParOf" srcId="{EADB2891-5D51-4B83-8126-ABBF99F64585}" destId="{FB134FA5-2978-457D-8154-0C0CB98979D3}" srcOrd="2" destOrd="0" presId="urn:microsoft.com/office/officeart/2008/layout/NameandTitleOrganizationalChart"/>
    <dgm:cxn modelId="{CEB3E21E-B9E0-4DB2-84B1-5692878C9A22}" type="presParOf" srcId="{ED75F681-CDC9-4829-B97A-7E6CAC386CF5}" destId="{AD5695A0-20BB-47A1-B776-1BC32FDE8819}" srcOrd="2" destOrd="0" presId="urn:microsoft.com/office/officeart/2008/layout/NameandTitleOrganizationalChart"/>
    <dgm:cxn modelId="{F3C21E63-479B-4B0C-8D7C-94F1DE98AE88}" type="presParOf" srcId="{ED75F681-CDC9-4829-B97A-7E6CAC386CF5}" destId="{99D9D41B-F85B-4979-9DBE-0A3178120575}" srcOrd="3" destOrd="0" presId="urn:microsoft.com/office/officeart/2008/layout/NameandTitleOrganizationalChart"/>
    <dgm:cxn modelId="{640F0150-868C-40B2-8774-E70E25FB0C46}" type="presParOf" srcId="{99D9D41B-F85B-4979-9DBE-0A3178120575}" destId="{F7C97870-FD7A-4703-ABE2-85B80AABE67C}" srcOrd="0" destOrd="0" presId="urn:microsoft.com/office/officeart/2008/layout/NameandTitleOrganizationalChart"/>
    <dgm:cxn modelId="{05692B07-73F7-49A1-8785-6129B8CEAF9F}" type="presParOf" srcId="{F7C97870-FD7A-4703-ABE2-85B80AABE67C}" destId="{5A9D2181-CCF9-472D-9CB5-D3CFFA85C41A}" srcOrd="0" destOrd="0" presId="urn:microsoft.com/office/officeart/2008/layout/NameandTitleOrganizationalChart"/>
    <dgm:cxn modelId="{FA0B916D-BEE4-41BF-AF38-E93B3C2F4991}" type="presParOf" srcId="{F7C97870-FD7A-4703-ABE2-85B80AABE67C}" destId="{EA7FB00C-B89E-4EAA-9346-BFA6E1C74D3B}" srcOrd="1" destOrd="0" presId="urn:microsoft.com/office/officeart/2008/layout/NameandTitleOrganizationalChart"/>
    <dgm:cxn modelId="{1F545CC9-1B21-4749-BF72-AEB9D7F11068}" type="presParOf" srcId="{F7C97870-FD7A-4703-ABE2-85B80AABE67C}" destId="{DEDF80CC-EA6A-4FA0-92EA-EF5A3B920B76}" srcOrd="2" destOrd="0" presId="urn:microsoft.com/office/officeart/2008/layout/NameandTitleOrganizationalChart"/>
    <dgm:cxn modelId="{C246F9A9-CAFB-4627-A783-6ED127D1456E}" type="presParOf" srcId="{99D9D41B-F85B-4979-9DBE-0A3178120575}" destId="{C3D6EEAD-DC24-49B0-8683-4E3DAE921B75}" srcOrd="1" destOrd="0" presId="urn:microsoft.com/office/officeart/2008/layout/NameandTitleOrganizationalChart"/>
    <dgm:cxn modelId="{0FDAA758-73C1-4583-A4E2-0E7F367146F4}" type="presParOf" srcId="{99D9D41B-F85B-4979-9DBE-0A3178120575}" destId="{78CCFA31-746C-4657-8BB7-8F7B239D2AF1}" srcOrd="2" destOrd="0" presId="urn:microsoft.com/office/officeart/2008/layout/NameandTitleOrganizationalChart"/>
    <dgm:cxn modelId="{07EEFBC7-9C8A-4A60-AA51-E9EDDF83667F}" type="presParOf" srcId="{ED75F681-CDC9-4829-B97A-7E6CAC386CF5}" destId="{74F2556F-0345-4ABF-91E5-0C680FF97EFA}" srcOrd="4" destOrd="0" presId="urn:microsoft.com/office/officeart/2008/layout/NameandTitleOrganizationalChart"/>
    <dgm:cxn modelId="{04ED6B4E-94B4-469A-BA28-3C00E7391D27}" type="presParOf" srcId="{ED75F681-CDC9-4829-B97A-7E6CAC386CF5}" destId="{F72CAFA8-3641-4B63-8A4F-4C69BFF77206}" srcOrd="5" destOrd="0" presId="urn:microsoft.com/office/officeart/2008/layout/NameandTitleOrganizationalChart"/>
    <dgm:cxn modelId="{9838146A-1532-428B-97F8-6997E6C67599}" type="presParOf" srcId="{F72CAFA8-3641-4B63-8A4F-4C69BFF77206}" destId="{A529C7B5-DAB7-41B5-B1E1-D7D4502308EB}" srcOrd="0" destOrd="0" presId="urn:microsoft.com/office/officeart/2008/layout/NameandTitleOrganizationalChart"/>
    <dgm:cxn modelId="{0B751AC2-A482-445C-8778-F5EAC79F96FE}" type="presParOf" srcId="{A529C7B5-DAB7-41B5-B1E1-D7D4502308EB}" destId="{78BEF606-BBA2-4C2A-963C-40C8A9FF6A9F}" srcOrd="0" destOrd="0" presId="urn:microsoft.com/office/officeart/2008/layout/NameandTitleOrganizationalChart"/>
    <dgm:cxn modelId="{56EB3B63-B29A-457E-BE64-2140AC70D906}" type="presParOf" srcId="{A529C7B5-DAB7-41B5-B1E1-D7D4502308EB}" destId="{3CBC0DCF-46B0-402C-A140-857F28F57485}" srcOrd="1" destOrd="0" presId="urn:microsoft.com/office/officeart/2008/layout/NameandTitleOrganizationalChart"/>
    <dgm:cxn modelId="{A5C96976-4A9D-4490-9B0E-518BEE22229D}" type="presParOf" srcId="{A529C7B5-DAB7-41B5-B1E1-D7D4502308EB}" destId="{553167CB-8CC7-4614-9D42-727CC07151DC}" srcOrd="2" destOrd="0" presId="urn:microsoft.com/office/officeart/2008/layout/NameandTitleOrganizationalChart"/>
    <dgm:cxn modelId="{90B959FF-C15F-4662-ADBB-83367872C5F9}" type="presParOf" srcId="{F72CAFA8-3641-4B63-8A4F-4C69BFF77206}" destId="{9738DC30-B2C8-4F20-ADB5-FA0E000663B1}" srcOrd="1" destOrd="0" presId="urn:microsoft.com/office/officeart/2008/layout/NameandTitleOrganizationalChart"/>
    <dgm:cxn modelId="{1C54DE60-EEAC-419E-9C40-F02C541B4AF4}" type="presParOf" srcId="{F72CAFA8-3641-4B63-8A4F-4C69BFF77206}" destId="{C733E228-6BD2-4BDC-A767-CD6BF53A70AD}" srcOrd="2" destOrd="0" presId="urn:microsoft.com/office/officeart/2008/layout/NameandTitleOrganizationalChart"/>
    <dgm:cxn modelId="{B03F9D6E-B6BE-41B0-B8AD-D6F0A41275F5}" type="presParOf" srcId="{ED75F681-CDC9-4829-B97A-7E6CAC386CF5}" destId="{465B4F62-62EE-4A5E-9B0C-9DB89EE34F9B}" srcOrd="6" destOrd="0" presId="urn:microsoft.com/office/officeart/2008/layout/NameandTitleOrganizationalChart"/>
    <dgm:cxn modelId="{49E68BDF-A1C5-4A41-A6A3-335DA9AF64B2}" type="presParOf" srcId="{ED75F681-CDC9-4829-B97A-7E6CAC386CF5}" destId="{D601D38F-1A69-4AA7-B44E-2E889F7AE8FF}" srcOrd="7" destOrd="0" presId="urn:microsoft.com/office/officeart/2008/layout/NameandTitleOrganizationalChart"/>
    <dgm:cxn modelId="{5FD15D6F-32FB-4323-898F-B85477D7EA50}" type="presParOf" srcId="{D601D38F-1A69-4AA7-B44E-2E889F7AE8FF}" destId="{2396A7DA-310C-4897-88C0-1034A1A518AB}" srcOrd="0" destOrd="0" presId="urn:microsoft.com/office/officeart/2008/layout/NameandTitleOrganizationalChart"/>
    <dgm:cxn modelId="{3FCA6DA3-AB5B-480C-9EE2-F867E5CF89B6}" type="presParOf" srcId="{2396A7DA-310C-4897-88C0-1034A1A518AB}" destId="{8FBDD176-5590-48D5-A062-9C29AB3A72B1}" srcOrd="0" destOrd="0" presId="urn:microsoft.com/office/officeart/2008/layout/NameandTitleOrganizationalChart"/>
    <dgm:cxn modelId="{8A1E89AD-6BF9-4E87-8F57-A38A8F30FF70}" type="presParOf" srcId="{2396A7DA-310C-4897-88C0-1034A1A518AB}" destId="{3BBE235D-A36F-4440-8B1C-A5CBF8DFB414}" srcOrd="1" destOrd="0" presId="urn:microsoft.com/office/officeart/2008/layout/NameandTitleOrganizationalChart"/>
    <dgm:cxn modelId="{411C73D8-CBB7-4875-B4FE-3391327B2FC4}" type="presParOf" srcId="{2396A7DA-310C-4897-88C0-1034A1A518AB}" destId="{DD9FF5DC-1D4F-4691-AE5A-54CAAD931CAE}" srcOrd="2" destOrd="0" presId="urn:microsoft.com/office/officeart/2008/layout/NameandTitleOrganizationalChart"/>
    <dgm:cxn modelId="{8E9C28B7-E9B8-46EA-9C9B-730D89BD4254}" type="presParOf" srcId="{D601D38F-1A69-4AA7-B44E-2E889F7AE8FF}" destId="{53EA13E9-7394-47C8-8740-B0CA7D5F811F}" srcOrd="1" destOrd="0" presId="urn:microsoft.com/office/officeart/2008/layout/NameandTitleOrganizationalChart"/>
    <dgm:cxn modelId="{9E0FD25D-37F2-4B79-B695-7F5B71CA4A48}" type="presParOf" srcId="{D601D38F-1A69-4AA7-B44E-2E889F7AE8FF}" destId="{3600DC68-92A5-42DB-9ED4-CE661E6DFB86}" srcOrd="2" destOrd="0" presId="urn:microsoft.com/office/officeart/2008/layout/NameandTitleOrganizationalChart"/>
    <dgm:cxn modelId="{D8372BDE-A7DF-48D7-9CC4-9D6321CC9E80}" type="presParOf" srcId="{37AEEB36-0437-48B7-B9CC-DBDB65679F56}" destId="{B2A949EA-B659-46AC-BEB5-F9AC8A5EDB67}" srcOrd="2" destOrd="0" presId="urn:microsoft.com/office/officeart/2008/layout/NameandTitleOrganizationalChart"/>
    <dgm:cxn modelId="{27FBAED6-72EC-4426-8BC9-73C5BECC2DC9}" type="presParOf" srcId="{3BB1FDE7-18AF-41A8-9A17-DFBB33B87576}" destId="{3091CCC8-272A-4751-8C4F-F1ADD5C10237}" srcOrd="2" destOrd="0" presId="urn:microsoft.com/office/officeart/2008/layout/NameandTitleOrganizationalChart"/>
    <dgm:cxn modelId="{90284482-AC36-4312-B41A-F4D8EFA6EAC5}" type="presParOf" srcId="{3BB1FDE7-18AF-41A8-9A17-DFBB33B87576}" destId="{10ED0B2A-85D8-47BD-BCBB-684B9142AECF}" srcOrd="3" destOrd="0" presId="urn:microsoft.com/office/officeart/2008/layout/NameandTitleOrganizationalChart"/>
    <dgm:cxn modelId="{1064C6A9-6CB2-485A-9A57-3D02C6E7956E}" type="presParOf" srcId="{10ED0B2A-85D8-47BD-BCBB-684B9142AECF}" destId="{5625F80A-93F1-4FC5-B8EB-93DA9EFA6FBA}" srcOrd="0" destOrd="0" presId="urn:microsoft.com/office/officeart/2008/layout/NameandTitleOrganizationalChart"/>
    <dgm:cxn modelId="{8B829FED-7C01-4B11-AC94-C40F828F0AFD}" type="presParOf" srcId="{5625F80A-93F1-4FC5-B8EB-93DA9EFA6FBA}" destId="{DD52C6EC-7838-4A68-A175-1253DE800FBC}" srcOrd="0" destOrd="0" presId="urn:microsoft.com/office/officeart/2008/layout/NameandTitleOrganizationalChart"/>
    <dgm:cxn modelId="{9F836CA8-615A-46BE-932F-0B2F56DDCB79}" type="presParOf" srcId="{5625F80A-93F1-4FC5-B8EB-93DA9EFA6FBA}" destId="{DC361C0A-8609-43EC-B413-2FA8F088FBDB}" srcOrd="1" destOrd="0" presId="urn:microsoft.com/office/officeart/2008/layout/NameandTitleOrganizationalChart"/>
    <dgm:cxn modelId="{684FE2CC-E4DD-4509-B1C3-B77EEAD84EE4}" type="presParOf" srcId="{5625F80A-93F1-4FC5-B8EB-93DA9EFA6FBA}" destId="{81CDE763-F536-4812-9A54-728D58B8C7EC}" srcOrd="2" destOrd="0" presId="urn:microsoft.com/office/officeart/2008/layout/NameandTitleOrganizationalChart"/>
    <dgm:cxn modelId="{B3D4A680-A1DD-4EBA-9801-28A59D44F9C6}" type="presParOf" srcId="{10ED0B2A-85D8-47BD-BCBB-684B9142AECF}" destId="{E562B577-8CD0-46F9-BD2D-7641DF2F43D2}" srcOrd="1" destOrd="0" presId="urn:microsoft.com/office/officeart/2008/layout/NameandTitleOrganizationalChart"/>
    <dgm:cxn modelId="{C1D2DF21-BE05-4474-B0AC-B17E441550DB}" type="presParOf" srcId="{E562B577-8CD0-46F9-BD2D-7641DF2F43D2}" destId="{241BE951-5D6B-4139-AF9F-F54D0D14110D}" srcOrd="0" destOrd="0" presId="urn:microsoft.com/office/officeart/2008/layout/NameandTitleOrganizationalChart"/>
    <dgm:cxn modelId="{397A752E-D078-4F18-987D-33E4A716E91C}" type="presParOf" srcId="{E562B577-8CD0-46F9-BD2D-7641DF2F43D2}" destId="{EA24C827-9C5D-4F8F-9408-1FEBCC34CE2F}" srcOrd="1" destOrd="0" presId="urn:microsoft.com/office/officeart/2008/layout/NameandTitleOrganizationalChart"/>
    <dgm:cxn modelId="{01BB1876-82D1-4EEC-B3A8-D9CD588ECEF2}" type="presParOf" srcId="{EA24C827-9C5D-4F8F-9408-1FEBCC34CE2F}" destId="{AF79A9D8-74D3-4FB9-8850-FD6364437C67}" srcOrd="0" destOrd="0" presId="urn:microsoft.com/office/officeart/2008/layout/NameandTitleOrganizationalChart"/>
    <dgm:cxn modelId="{ADCBDCDC-4152-4FCE-B436-F502FECE975B}" type="presParOf" srcId="{AF79A9D8-74D3-4FB9-8850-FD6364437C67}" destId="{C1EBF19B-2ABE-4F60-A78E-F9BEABB7F435}" srcOrd="0" destOrd="0" presId="urn:microsoft.com/office/officeart/2008/layout/NameandTitleOrganizationalChart"/>
    <dgm:cxn modelId="{154D2AA7-3515-47CF-B2A3-9AABFE183D0E}" type="presParOf" srcId="{AF79A9D8-74D3-4FB9-8850-FD6364437C67}" destId="{BAA9DDC9-4240-4600-896B-1E5A1076232B}" srcOrd="1" destOrd="0" presId="urn:microsoft.com/office/officeart/2008/layout/NameandTitleOrganizationalChart"/>
    <dgm:cxn modelId="{88BD8768-F7DB-449F-97A4-1EB735D5CB15}" type="presParOf" srcId="{AF79A9D8-74D3-4FB9-8850-FD6364437C67}" destId="{EDAB71C5-F327-4A5C-B4D5-C22100A1E3F3}" srcOrd="2" destOrd="0" presId="urn:microsoft.com/office/officeart/2008/layout/NameandTitleOrganizationalChart"/>
    <dgm:cxn modelId="{1E171723-F46A-4481-8683-F2E44A084D6D}" type="presParOf" srcId="{EA24C827-9C5D-4F8F-9408-1FEBCC34CE2F}" destId="{2C110D0C-9FCE-468A-B1E1-ADF5A58EE9C0}" srcOrd="1" destOrd="0" presId="urn:microsoft.com/office/officeart/2008/layout/NameandTitleOrganizationalChart"/>
    <dgm:cxn modelId="{081115B1-C80B-4DE6-841A-8DAB8CA564C1}" type="presParOf" srcId="{EA24C827-9C5D-4F8F-9408-1FEBCC34CE2F}" destId="{3959A1BA-C2E8-4E91-8160-ACF61D843D7A}" srcOrd="2" destOrd="0" presId="urn:microsoft.com/office/officeart/2008/layout/NameandTitleOrganizationalChart"/>
    <dgm:cxn modelId="{EE3917CA-04C2-47AD-9EC8-F28C4BBDF34F}" type="presParOf" srcId="{E562B577-8CD0-46F9-BD2D-7641DF2F43D2}" destId="{62A192CF-0C15-4DF0-ADE0-0F6FA47B5EB6}" srcOrd="2" destOrd="0" presId="urn:microsoft.com/office/officeart/2008/layout/NameandTitleOrganizationalChart"/>
    <dgm:cxn modelId="{73F25D45-20F5-4528-AA4A-EE973BD7311A}" type="presParOf" srcId="{E562B577-8CD0-46F9-BD2D-7641DF2F43D2}" destId="{B64245B6-6BFE-4399-A74F-60FFA897CFD1}" srcOrd="3" destOrd="0" presId="urn:microsoft.com/office/officeart/2008/layout/NameandTitleOrganizationalChart"/>
    <dgm:cxn modelId="{54174458-AE80-4218-BFCA-04F4C9BAED0A}" type="presParOf" srcId="{B64245B6-6BFE-4399-A74F-60FFA897CFD1}" destId="{9BADD7E9-3B99-41E2-A4A0-DB2026C0577B}" srcOrd="0" destOrd="0" presId="urn:microsoft.com/office/officeart/2008/layout/NameandTitleOrganizationalChart"/>
    <dgm:cxn modelId="{9E9CF66F-D2BF-42AF-81CB-44E9964DE270}" type="presParOf" srcId="{9BADD7E9-3B99-41E2-A4A0-DB2026C0577B}" destId="{3E72E911-F504-464A-A8A6-A7D75B86845E}" srcOrd="0" destOrd="0" presId="urn:microsoft.com/office/officeart/2008/layout/NameandTitleOrganizationalChart"/>
    <dgm:cxn modelId="{10750411-B210-420F-966C-F0DD7966DC58}" type="presParOf" srcId="{9BADD7E9-3B99-41E2-A4A0-DB2026C0577B}" destId="{1D1F8BFE-76D0-4E41-9644-621E192C79B6}" srcOrd="1" destOrd="0" presId="urn:microsoft.com/office/officeart/2008/layout/NameandTitleOrganizationalChart"/>
    <dgm:cxn modelId="{B63136E7-1396-4B5C-8D44-FEE44B2077FD}" type="presParOf" srcId="{9BADD7E9-3B99-41E2-A4A0-DB2026C0577B}" destId="{BDED91E2-8B6C-4489-AD67-0AE7D2D9F79B}" srcOrd="2" destOrd="0" presId="urn:microsoft.com/office/officeart/2008/layout/NameandTitleOrganizationalChart"/>
    <dgm:cxn modelId="{28C9CD8B-F6B1-4625-80E1-0A06AB0D2045}" type="presParOf" srcId="{B64245B6-6BFE-4399-A74F-60FFA897CFD1}" destId="{67CA4C1D-6DCF-464A-862B-0A75ABA81865}" srcOrd="1" destOrd="0" presId="urn:microsoft.com/office/officeart/2008/layout/NameandTitleOrganizationalChart"/>
    <dgm:cxn modelId="{C6A7FFBF-6BE5-466F-8213-564DA4B5C654}" type="presParOf" srcId="{B64245B6-6BFE-4399-A74F-60FFA897CFD1}" destId="{CC4DBC0A-DD6E-4217-AA26-A70C87E68C2A}" srcOrd="2" destOrd="0" presId="urn:microsoft.com/office/officeart/2008/layout/NameandTitleOrganizationalChart"/>
    <dgm:cxn modelId="{1368815D-A0C1-40B7-9101-E7B0DE886299}" type="presParOf" srcId="{E562B577-8CD0-46F9-BD2D-7641DF2F43D2}" destId="{0FC6DA1E-2FA4-4211-A8DB-8035B32E2A26}" srcOrd="4" destOrd="0" presId="urn:microsoft.com/office/officeart/2008/layout/NameandTitleOrganizationalChart"/>
    <dgm:cxn modelId="{CD04EDCB-515A-46EF-BD18-9A25A6BCBDB0}" type="presParOf" srcId="{E562B577-8CD0-46F9-BD2D-7641DF2F43D2}" destId="{3C50BE2F-4ADF-4861-93CD-F2A0FC925CA4}" srcOrd="5" destOrd="0" presId="urn:microsoft.com/office/officeart/2008/layout/NameandTitleOrganizationalChart"/>
    <dgm:cxn modelId="{F0187EC7-EE7D-441F-8B37-BBCB8CF7D076}" type="presParOf" srcId="{3C50BE2F-4ADF-4861-93CD-F2A0FC925CA4}" destId="{3677CD78-AE3F-45CF-9EE5-9796E163B96C}" srcOrd="0" destOrd="0" presId="urn:microsoft.com/office/officeart/2008/layout/NameandTitleOrganizationalChart"/>
    <dgm:cxn modelId="{3E29D8A3-72CE-40CF-A0E2-44E612607B93}" type="presParOf" srcId="{3677CD78-AE3F-45CF-9EE5-9796E163B96C}" destId="{1C34577D-4C54-49D5-BF5C-2B709173A9EA}" srcOrd="0" destOrd="0" presId="urn:microsoft.com/office/officeart/2008/layout/NameandTitleOrganizationalChart"/>
    <dgm:cxn modelId="{800C6DEB-96EF-498B-AB98-F7B3DA3A1F73}" type="presParOf" srcId="{3677CD78-AE3F-45CF-9EE5-9796E163B96C}" destId="{1C8AA15C-E04A-45E5-A9B7-6E3DCDB78BF2}" srcOrd="1" destOrd="0" presId="urn:microsoft.com/office/officeart/2008/layout/NameandTitleOrganizationalChart"/>
    <dgm:cxn modelId="{DE51202B-27A1-41D6-86F0-A720F272840A}" type="presParOf" srcId="{3677CD78-AE3F-45CF-9EE5-9796E163B96C}" destId="{925CA0DE-CB11-4B00-9930-E63E828449C0}" srcOrd="2" destOrd="0" presId="urn:microsoft.com/office/officeart/2008/layout/NameandTitleOrganizationalChart"/>
    <dgm:cxn modelId="{8C4DFD86-07C2-4FA3-AABD-E2804AF800D9}" type="presParOf" srcId="{3C50BE2F-4ADF-4861-93CD-F2A0FC925CA4}" destId="{597BE3DF-0B7A-43E8-97E7-F5A10E1CC16E}" srcOrd="1" destOrd="0" presId="urn:microsoft.com/office/officeart/2008/layout/NameandTitleOrganizationalChart"/>
    <dgm:cxn modelId="{78BAABA2-C44B-45F5-A1EF-5EB3C858BA6B}" type="presParOf" srcId="{3C50BE2F-4ADF-4861-93CD-F2A0FC925CA4}" destId="{C1EF5415-791C-49C3-9711-1696BF155328}" srcOrd="2" destOrd="0" presId="urn:microsoft.com/office/officeart/2008/layout/NameandTitleOrganizationalChart"/>
    <dgm:cxn modelId="{989B9EFD-E6D7-4760-A15E-368E5AD77330}" type="presParOf" srcId="{10ED0B2A-85D8-47BD-BCBB-684B9142AECF}" destId="{6985704B-5CD1-4CB5-8122-B3851B9DA640}"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6DA1E-2FA4-4211-A8DB-8035B32E2A26}">
      <dsp:nvSpPr>
        <dsp:cNvPr id="0" name=""/>
        <dsp:cNvSpPr/>
      </dsp:nvSpPr>
      <dsp:spPr>
        <a:xfrm>
          <a:off x="10311020" y="2705875"/>
          <a:ext cx="1895175" cy="422576"/>
        </a:xfrm>
        <a:custGeom>
          <a:avLst/>
          <a:gdLst/>
          <a:ahLst/>
          <a:cxnLst/>
          <a:rect l="0" t="0" r="0" b="0"/>
          <a:pathLst>
            <a:path>
              <a:moveTo>
                <a:pt x="0" y="0"/>
              </a:moveTo>
              <a:lnTo>
                <a:pt x="0" y="251920"/>
              </a:lnTo>
              <a:lnTo>
                <a:pt x="1895175" y="251920"/>
              </a:lnTo>
              <a:lnTo>
                <a:pt x="1895175" y="422576"/>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62A192CF-0C15-4DF0-ADE0-0F6FA47B5EB6}">
      <dsp:nvSpPr>
        <dsp:cNvPr id="0" name=""/>
        <dsp:cNvSpPr/>
      </dsp:nvSpPr>
      <dsp:spPr>
        <a:xfrm>
          <a:off x="10265300" y="2705875"/>
          <a:ext cx="91440" cy="422576"/>
        </a:xfrm>
        <a:custGeom>
          <a:avLst/>
          <a:gdLst/>
          <a:ahLst/>
          <a:cxnLst/>
          <a:rect l="0" t="0" r="0" b="0"/>
          <a:pathLst>
            <a:path>
              <a:moveTo>
                <a:pt x="45720" y="0"/>
              </a:moveTo>
              <a:lnTo>
                <a:pt x="45720" y="422576"/>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241BE951-5D6B-4139-AF9F-F54D0D14110D}">
      <dsp:nvSpPr>
        <dsp:cNvPr id="0" name=""/>
        <dsp:cNvSpPr/>
      </dsp:nvSpPr>
      <dsp:spPr>
        <a:xfrm>
          <a:off x="8415845" y="2705875"/>
          <a:ext cx="1895175" cy="422576"/>
        </a:xfrm>
        <a:custGeom>
          <a:avLst/>
          <a:gdLst/>
          <a:ahLst/>
          <a:cxnLst/>
          <a:rect l="0" t="0" r="0" b="0"/>
          <a:pathLst>
            <a:path>
              <a:moveTo>
                <a:pt x="1895175" y="0"/>
              </a:moveTo>
              <a:lnTo>
                <a:pt x="1895175" y="251920"/>
              </a:lnTo>
              <a:lnTo>
                <a:pt x="0" y="251920"/>
              </a:lnTo>
              <a:lnTo>
                <a:pt x="0" y="422576"/>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091CCC8-272A-4751-8C4F-F1ADD5C10237}">
      <dsp:nvSpPr>
        <dsp:cNvPr id="0" name=""/>
        <dsp:cNvSpPr/>
      </dsp:nvSpPr>
      <dsp:spPr>
        <a:xfrm>
          <a:off x="7536163" y="1557653"/>
          <a:ext cx="2068556" cy="782529"/>
        </a:xfrm>
        <a:custGeom>
          <a:avLst/>
          <a:gdLst/>
          <a:ahLst/>
          <a:cxnLst/>
          <a:rect l="0" t="0" r="0" b="0"/>
          <a:pathLst>
            <a:path>
              <a:moveTo>
                <a:pt x="0" y="0"/>
              </a:moveTo>
              <a:lnTo>
                <a:pt x="0" y="782529"/>
              </a:lnTo>
              <a:lnTo>
                <a:pt x="2068556" y="782529"/>
              </a:lnTo>
            </a:path>
          </a:pathLst>
        </a:custGeom>
        <a:noFill/>
        <a:ln w="127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465B4F62-62EE-4A5E-9B0C-9DB89EE34F9B}">
      <dsp:nvSpPr>
        <dsp:cNvPr id="0" name=""/>
        <dsp:cNvSpPr/>
      </dsp:nvSpPr>
      <dsp:spPr>
        <a:xfrm>
          <a:off x="3676931" y="2710058"/>
          <a:ext cx="2843738" cy="418393"/>
        </a:xfrm>
        <a:custGeom>
          <a:avLst/>
          <a:gdLst/>
          <a:ahLst/>
          <a:cxnLst/>
          <a:rect l="0" t="0" r="0" b="0"/>
          <a:pathLst>
            <a:path>
              <a:moveTo>
                <a:pt x="0" y="0"/>
              </a:moveTo>
              <a:lnTo>
                <a:pt x="0" y="247737"/>
              </a:lnTo>
              <a:lnTo>
                <a:pt x="2843738" y="247737"/>
              </a:lnTo>
              <a:lnTo>
                <a:pt x="2843738" y="418393"/>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4F2556F-0345-4ABF-91E5-0C680FF97EFA}">
      <dsp:nvSpPr>
        <dsp:cNvPr id="0" name=""/>
        <dsp:cNvSpPr/>
      </dsp:nvSpPr>
      <dsp:spPr>
        <a:xfrm>
          <a:off x="3676931" y="2710058"/>
          <a:ext cx="948562" cy="418393"/>
        </a:xfrm>
        <a:custGeom>
          <a:avLst/>
          <a:gdLst/>
          <a:ahLst/>
          <a:cxnLst/>
          <a:rect l="0" t="0" r="0" b="0"/>
          <a:pathLst>
            <a:path>
              <a:moveTo>
                <a:pt x="0" y="0"/>
              </a:moveTo>
              <a:lnTo>
                <a:pt x="0" y="247737"/>
              </a:lnTo>
              <a:lnTo>
                <a:pt x="948562" y="247737"/>
              </a:lnTo>
              <a:lnTo>
                <a:pt x="948562" y="418393"/>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AD5695A0-20BB-47A1-B776-1BC32FDE8819}">
      <dsp:nvSpPr>
        <dsp:cNvPr id="0" name=""/>
        <dsp:cNvSpPr/>
      </dsp:nvSpPr>
      <dsp:spPr>
        <a:xfrm>
          <a:off x="2730318" y="2710058"/>
          <a:ext cx="946613" cy="418393"/>
        </a:xfrm>
        <a:custGeom>
          <a:avLst/>
          <a:gdLst/>
          <a:ahLst/>
          <a:cxnLst/>
          <a:rect l="0" t="0" r="0" b="0"/>
          <a:pathLst>
            <a:path>
              <a:moveTo>
                <a:pt x="946613" y="0"/>
              </a:moveTo>
              <a:lnTo>
                <a:pt x="946613" y="247737"/>
              </a:lnTo>
              <a:lnTo>
                <a:pt x="0" y="247737"/>
              </a:lnTo>
              <a:lnTo>
                <a:pt x="0" y="418393"/>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54DADF1-8839-47F7-B571-F09CEBD2874B}">
      <dsp:nvSpPr>
        <dsp:cNvPr id="0" name=""/>
        <dsp:cNvSpPr/>
      </dsp:nvSpPr>
      <dsp:spPr>
        <a:xfrm>
          <a:off x="835143" y="2710058"/>
          <a:ext cx="2841788" cy="418393"/>
        </a:xfrm>
        <a:custGeom>
          <a:avLst/>
          <a:gdLst/>
          <a:ahLst/>
          <a:cxnLst/>
          <a:rect l="0" t="0" r="0" b="0"/>
          <a:pathLst>
            <a:path>
              <a:moveTo>
                <a:pt x="2841788" y="0"/>
              </a:moveTo>
              <a:lnTo>
                <a:pt x="2841788" y="247737"/>
              </a:lnTo>
              <a:lnTo>
                <a:pt x="0" y="247737"/>
              </a:lnTo>
              <a:lnTo>
                <a:pt x="0" y="418393"/>
              </a:lnTo>
            </a:path>
          </a:pathLst>
        </a:custGeom>
        <a:noFill/>
        <a:ln w="127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02EE94BD-B7FA-494C-B7A0-E78934F02D01}">
      <dsp:nvSpPr>
        <dsp:cNvPr id="0" name=""/>
        <dsp:cNvSpPr/>
      </dsp:nvSpPr>
      <dsp:spPr>
        <a:xfrm>
          <a:off x="4383233" y="1557653"/>
          <a:ext cx="3152929" cy="786713"/>
        </a:xfrm>
        <a:custGeom>
          <a:avLst/>
          <a:gdLst/>
          <a:ahLst/>
          <a:cxnLst/>
          <a:rect l="0" t="0" r="0" b="0"/>
          <a:pathLst>
            <a:path>
              <a:moveTo>
                <a:pt x="3152929" y="0"/>
              </a:moveTo>
              <a:lnTo>
                <a:pt x="3152929" y="786713"/>
              </a:lnTo>
              <a:lnTo>
                <a:pt x="0" y="786713"/>
              </a:lnTo>
            </a:path>
          </a:pathLst>
        </a:custGeom>
        <a:noFill/>
        <a:ln w="127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CAF7ACEF-01D5-4349-8B31-52EE4F9EC30F}">
      <dsp:nvSpPr>
        <dsp:cNvPr id="0" name=""/>
        <dsp:cNvSpPr/>
      </dsp:nvSpPr>
      <dsp:spPr>
        <a:xfrm>
          <a:off x="7442384" y="1557653"/>
          <a:ext cx="91440" cy="3214046"/>
        </a:xfrm>
        <a:custGeom>
          <a:avLst/>
          <a:gdLst/>
          <a:ahLst/>
          <a:cxnLst/>
          <a:rect l="0" t="0" r="0" b="0"/>
          <a:pathLst>
            <a:path>
              <a:moveTo>
                <a:pt x="93778" y="0"/>
              </a:moveTo>
              <a:lnTo>
                <a:pt x="93778" y="3043390"/>
              </a:lnTo>
              <a:lnTo>
                <a:pt x="45720" y="3043390"/>
              </a:lnTo>
              <a:lnTo>
                <a:pt x="45720" y="3214046"/>
              </a:lnTo>
            </a:path>
          </a:pathLst>
        </a:custGeom>
        <a:noFill/>
        <a:ln w="127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C0717944-19A5-4227-AD6F-E49D754D07EA}">
      <dsp:nvSpPr>
        <dsp:cNvPr id="0" name=""/>
        <dsp:cNvSpPr/>
      </dsp:nvSpPr>
      <dsp:spPr>
        <a:xfrm>
          <a:off x="6829861" y="826270"/>
          <a:ext cx="1412603" cy="73138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en-US" sz="1700" b="1" kern="1200" dirty="0">
              <a:latin typeface="Tahoma" panose="020B0604030504040204" pitchFamily="34" charset="0"/>
              <a:ea typeface="Tahoma" panose="020B0604030504040204" pitchFamily="34" charset="0"/>
              <a:cs typeface="Tahoma" panose="020B0604030504040204" pitchFamily="34" charset="0"/>
            </a:rPr>
            <a:t>Bark app</a:t>
          </a:r>
          <a:endParaRPr lang="he-IL" sz="1700" b="1" kern="1200" dirty="0">
            <a:latin typeface="Tahoma" panose="020B0604030504040204" pitchFamily="34" charset="0"/>
            <a:ea typeface="Tahoma" panose="020B0604030504040204" pitchFamily="34" charset="0"/>
            <a:cs typeface="Tahoma" panose="020B0604030504040204" pitchFamily="34" charset="0"/>
          </a:endParaRPr>
        </a:p>
      </dsp:txBody>
      <dsp:txXfrm>
        <a:off x="6829861" y="826270"/>
        <a:ext cx="1412603" cy="731383"/>
      </dsp:txXfrm>
    </dsp:sp>
    <dsp:sp modelId="{308A0D2D-5AAA-4AF9-B037-36A59BFA432F}">
      <dsp:nvSpPr>
        <dsp:cNvPr id="0" name=""/>
        <dsp:cNvSpPr/>
      </dsp:nvSpPr>
      <dsp:spPr>
        <a:xfrm flipH="1">
          <a:off x="7248193" y="1400863"/>
          <a:ext cx="999720" cy="23231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t>Android</a:t>
          </a:r>
          <a:endParaRPr lang="he-IL" sz="1500" b="1" kern="1200" dirty="0"/>
        </a:p>
      </dsp:txBody>
      <dsp:txXfrm>
        <a:off x="7248193" y="1400863"/>
        <a:ext cx="999720" cy="232316"/>
      </dsp:txXfrm>
    </dsp:sp>
    <dsp:sp modelId="{3F15E527-5676-40F5-9660-C48A7B3D80D8}">
      <dsp:nvSpPr>
        <dsp:cNvPr id="0" name=""/>
        <dsp:cNvSpPr/>
      </dsp:nvSpPr>
      <dsp:spPr>
        <a:xfrm>
          <a:off x="6781803" y="4771700"/>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kern="1200" dirty="0"/>
            <a:t>אבטחת מידע</a:t>
          </a:r>
        </a:p>
      </dsp:txBody>
      <dsp:txXfrm>
        <a:off x="6781803" y="4771700"/>
        <a:ext cx="1412603" cy="731383"/>
      </dsp:txXfrm>
    </dsp:sp>
    <dsp:sp modelId="{75225866-AC1F-485D-9291-AAD6BB7424B8}">
      <dsp:nvSpPr>
        <dsp:cNvPr id="0" name=""/>
        <dsp:cNvSpPr/>
      </dsp:nvSpPr>
      <dsp:spPr>
        <a:xfrm>
          <a:off x="7010404" y="5228901"/>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7010404" y="5228901"/>
        <a:ext cx="1271342" cy="243794"/>
      </dsp:txXfrm>
    </dsp:sp>
    <dsp:sp modelId="{A254E99E-2761-4A5A-8C39-B70B53DBBE02}">
      <dsp:nvSpPr>
        <dsp:cNvPr id="0" name=""/>
        <dsp:cNvSpPr/>
      </dsp:nvSpPr>
      <dsp:spPr>
        <a:xfrm>
          <a:off x="2970630" y="1978675"/>
          <a:ext cx="1412603" cy="73138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latin typeface="Tahoma" panose="020B0604030504040204" pitchFamily="34" charset="0"/>
              <a:ea typeface="Tahoma" panose="020B0604030504040204" pitchFamily="34" charset="0"/>
              <a:cs typeface="Tahoma" panose="020B0604030504040204" pitchFamily="34" charset="0"/>
            </a:rPr>
            <a:t>דני</a:t>
          </a:r>
        </a:p>
      </dsp:txBody>
      <dsp:txXfrm>
        <a:off x="2970630" y="1978675"/>
        <a:ext cx="1412603" cy="731383"/>
      </dsp:txXfrm>
    </dsp:sp>
    <dsp:sp modelId="{EEC310C6-675B-4746-A677-CCD5A29A5ED8}">
      <dsp:nvSpPr>
        <dsp:cNvPr id="0" name=""/>
        <dsp:cNvSpPr/>
      </dsp:nvSpPr>
      <dsp:spPr>
        <a:xfrm>
          <a:off x="3254125" y="254334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r>
            <a:rPr lang="he-IL" sz="1800" b="1" kern="1200" dirty="0"/>
            <a:t>צד שרת</a:t>
          </a:r>
        </a:p>
      </dsp:txBody>
      <dsp:txXfrm>
        <a:off x="3254125" y="2543345"/>
        <a:ext cx="1271342" cy="243794"/>
      </dsp:txXfrm>
    </dsp:sp>
    <dsp:sp modelId="{B0DE9859-9E72-4BAF-AA40-21D4908EF3D4}">
      <dsp:nvSpPr>
        <dsp:cNvPr id="0" name=""/>
        <dsp:cNvSpPr/>
      </dsp:nvSpPr>
      <dsp:spPr>
        <a:xfrm>
          <a:off x="128841"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אלגוריתם מפות</a:t>
          </a:r>
        </a:p>
      </dsp:txBody>
      <dsp:txXfrm>
        <a:off x="128841" y="3128452"/>
        <a:ext cx="1412603" cy="731383"/>
      </dsp:txXfrm>
    </dsp:sp>
    <dsp:sp modelId="{F8D27572-7094-4656-A5F4-B485C7EEDC93}">
      <dsp:nvSpPr>
        <dsp:cNvPr id="0" name=""/>
        <dsp:cNvSpPr/>
      </dsp:nvSpPr>
      <dsp:spPr>
        <a:xfrm>
          <a:off x="357927" y="3704171"/>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357927" y="3704171"/>
        <a:ext cx="1271342" cy="243794"/>
      </dsp:txXfrm>
    </dsp:sp>
    <dsp:sp modelId="{5A9D2181-CCF9-472D-9CB5-D3CFFA85C41A}">
      <dsp:nvSpPr>
        <dsp:cNvPr id="0" name=""/>
        <dsp:cNvSpPr/>
      </dsp:nvSpPr>
      <dsp:spPr>
        <a:xfrm>
          <a:off x="2024017"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ניהול משתמשים</a:t>
          </a:r>
        </a:p>
      </dsp:txBody>
      <dsp:txXfrm>
        <a:off x="2024017" y="3128452"/>
        <a:ext cx="1412603" cy="731383"/>
      </dsp:txXfrm>
    </dsp:sp>
    <dsp:sp modelId="{EA7FB00C-B89E-4EAA-9346-BFA6E1C74D3B}">
      <dsp:nvSpPr>
        <dsp:cNvPr id="0" name=""/>
        <dsp:cNvSpPr/>
      </dsp:nvSpPr>
      <dsp:spPr>
        <a:xfrm>
          <a:off x="2306537"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2306537" y="3697305"/>
        <a:ext cx="1271342" cy="243794"/>
      </dsp:txXfrm>
    </dsp:sp>
    <dsp:sp modelId="{78BEF606-BBA2-4C2A-963C-40C8A9FF6A9F}">
      <dsp:nvSpPr>
        <dsp:cNvPr id="0" name=""/>
        <dsp:cNvSpPr/>
      </dsp:nvSpPr>
      <dsp:spPr>
        <a:xfrm>
          <a:off x="3919192"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התממשקות בין רכיבי האפל'</a:t>
          </a:r>
        </a:p>
      </dsp:txBody>
      <dsp:txXfrm>
        <a:off x="3919192" y="3128452"/>
        <a:ext cx="1412603" cy="731383"/>
      </dsp:txXfrm>
    </dsp:sp>
    <dsp:sp modelId="{3CBC0DCF-46B0-402C-A140-857F28F57485}">
      <dsp:nvSpPr>
        <dsp:cNvPr id="0" name=""/>
        <dsp:cNvSpPr/>
      </dsp:nvSpPr>
      <dsp:spPr>
        <a:xfrm>
          <a:off x="4201713"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4201713" y="3697305"/>
        <a:ext cx="1271342" cy="243794"/>
      </dsp:txXfrm>
    </dsp:sp>
    <dsp:sp modelId="{8FBDD176-5590-48D5-A062-9C29AB3A72B1}">
      <dsp:nvSpPr>
        <dsp:cNvPr id="0" name=""/>
        <dsp:cNvSpPr/>
      </dsp:nvSpPr>
      <dsp:spPr>
        <a:xfrm>
          <a:off x="5814368"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מסד נתונים</a:t>
          </a:r>
        </a:p>
      </dsp:txBody>
      <dsp:txXfrm>
        <a:off x="5814368" y="3128452"/>
        <a:ext cx="1412603" cy="731383"/>
      </dsp:txXfrm>
    </dsp:sp>
    <dsp:sp modelId="{3BBE235D-A36F-4440-8B1C-A5CBF8DFB414}">
      <dsp:nvSpPr>
        <dsp:cNvPr id="0" name=""/>
        <dsp:cNvSpPr/>
      </dsp:nvSpPr>
      <dsp:spPr>
        <a:xfrm>
          <a:off x="6096888"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6096888" y="3697305"/>
        <a:ext cx="1271342" cy="243794"/>
      </dsp:txXfrm>
    </dsp:sp>
    <dsp:sp modelId="{DD52C6EC-7838-4A68-A175-1253DE800FBC}">
      <dsp:nvSpPr>
        <dsp:cNvPr id="0" name=""/>
        <dsp:cNvSpPr/>
      </dsp:nvSpPr>
      <dsp:spPr>
        <a:xfrm>
          <a:off x="9604719" y="1974491"/>
          <a:ext cx="1412603" cy="73138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latin typeface="Tahoma" panose="020B0604030504040204" pitchFamily="34" charset="0"/>
              <a:ea typeface="Tahoma" panose="020B0604030504040204" pitchFamily="34" charset="0"/>
              <a:cs typeface="Tahoma" panose="020B0604030504040204" pitchFamily="34" charset="0"/>
            </a:rPr>
            <a:t>אסף</a:t>
          </a:r>
        </a:p>
      </dsp:txBody>
      <dsp:txXfrm>
        <a:off x="9604719" y="1974491"/>
        <a:ext cx="1412603" cy="731383"/>
      </dsp:txXfrm>
    </dsp:sp>
    <dsp:sp modelId="{DC361C0A-8609-43EC-B413-2FA8F088FBDB}">
      <dsp:nvSpPr>
        <dsp:cNvPr id="0" name=""/>
        <dsp:cNvSpPr/>
      </dsp:nvSpPr>
      <dsp:spPr>
        <a:xfrm>
          <a:off x="9887240" y="254334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r>
            <a:rPr lang="he-IL" sz="1800" b="1" kern="1200" dirty="0"/>
            <a:t>צד לקוח</a:t>
          </a:r>
        </a:p>
      </dsp:txBody>
      <dsp:txXfrm>
        <a:off x="9887240" y="2543345"/>
        <a:ext cx="1271342" cy="243794"/>
      </dsp:txXfrm>
    </dsp:sp>
    <dsp:sp modelId="{C1EBF19B-2ABE-4F60-A78E-F9BEABB7F435}">
      <dsp:nvSpPr>
        <dsp:cNvPr id="0" name=""/>
        <dsp:cNvSpPr/>
      </dsp:nvSpPr>
      <dsp:spPr>
        <a:xfrm>
          <a:off x="7709543"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en-US" sz="1700" b="1" kern="1200" dirty="0"/>
            <a:t>Google API</a:t>
          </a:r>
          <a:endParaRPr lang="he-IL" sz="1700" b="1" kern="1200" dirty="0"/>
        </a:p>
      </dsp:txBody>
      <dsp:txXfrm>
        <a:off x="7709543" y="3128452"/>
        <a:ext cx="1412603" cy="731383"/>
      </dsp:txXfrm>
    </dsp:sp>
    <dsp:sp modelId="{BAA9DDC9-4240-4600-896B-1E5A1076232B}">
      <dsp:nvSpPr>
        <dsp:cNvPr id="0" name=""/>
        <dsp:cNvSpPr/>
      </dsp:nvSpPr>
      <dsp:spPr>
        <a:xfrm>
          <a:off x="7992064"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7992064" y="3697305"/>
        <a:ext cx="1271342" cy="243794"/>
      </dsp:txXfrm>
    </dsp:sp>
    <dsp:sp modelId="{3E72E911-F504-464A-A8A6-A7D75B86845E}">
      <dsp:nvSpPr>
        <dsp:cNvPr id="0" name=""/>
        <dsp:cNvSpPr/>
      </dsp:nvSpPr>
      <dsp:spPr>
        <a:xfrm>
          <a:off x="9604719"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ניהול ועיצוב </a:t>
          </a:r>
          <a:r>
            <a:rPr lang="en-US" sz="1700" b="1" kern="1200" dirty="0"/>
            <a:t>UI</a:t>
          </a:r>
          <a:endParaRPr lang="he-IL" sz="1700" b="1" kern="1200" dirty="0"/>
        </a:p>
      </dsp:txBody>
      <dsp:txXfrm>
        <a:off x="9604719" y="3128452"/>
        <a:ext cx="1412603" cy="731383"/>
      </dsp:txXfrm>
    </dsp:sp>
    <dsp:sp modelId="{1D1F8BFE-76D0-4E41-9644-621E192C79B6}">
      <dsp:nvSpPr>
        <dsp:cNvPr id="0" name=""/>
        <dsp:cNvSpPr/>
      </dsp:nvSpPr>
      <dsp:spPr>
        <a:xfrm>
          <a:off x="9887240"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9887240" y="3697305"/>
        <a:ext cx="1271342" cy="243794"/>
      </dsp:txXfrm>
    </dsp:sp>
    <dsp:sp modelId="{1C34577D-4C54-49D5-BF5C-2B709173A9EA}">
      <dsp:nvSpPr>
        <dsp:cNvPr id="0" name=""/>
        <dsp:cNvSpPr/>
      </dsp:nvSpPr>
      <dsp:spPr>
        <a:xfrm>
          <a:off x="11499895" y="3128452"/>
          <a:ext cx="1412603" cy="731383"/>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3206" numCol="1" spcCol="1270" anchor="ctr" anchorCtr="0">
          <a:noAutofit/>
        </a:bodyPr>
        <a:lstStyle/>
        <a:p>
          <a:pPr marL="0" lvl="0" indent="0" algn="ctr" defTabSz="755650" rtl="1">
            <a:lnSpc>
              <a:spcPct val="90000"/>
            </a:lnSpc>
            <a:spcBef>
              <a:spcPct val="0"/>
            </a:spcBef>
            <a:spcAft>
              <a:spcPct val="35000"/>
            </a:spcAft>
            <a:buNone/>
          </a:pPr>
          <a:r>
            <a:rPr lang="he-IL" sz="1700" b="1" kern="1200" dirty="0"/>
            <a:t>חיבור רכיבי הפלאפון לאפליקציה</a:t>
          </a:r>
        </a:p>
      </dsp:txBody>
      <dsp:txXfrm>
        <a:off x="11499895" y="3128452"/>
        <a:ext cx="1412603" cy="731383"/>
      </dsp:txXfrm>
    </dsp:sp>
    <dsp:sp modelId="{1C8AA15C-E04A-45E5-A9B7-6E3DCDB78BF2}">
      <dsp:nvSpPr>
        <dsp:cNvPr id="0" name=""/>
        <dsp:cNvSpPr/>
      </dsp:nvSpPr>
      <dsp:spPr>
        <a:xfrm>
          <a:off x="11782415" y="3697305"/>
          <a:ext cx="1271342" cy="24379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ctr" defTabSz="800100" rtl="1">
            <a:lnSpc>
              <a:spcPct val="90000"/>
            </a:lnSpc>
            <a:spcBef>
              <a:spcPct val="0"/>
            </a:spcBef>
            <a:spcAft>
              <a:spcPct val="35000"/>
            </a:spcAft>
            <a:buNone/>
          </a:pPr>
          <a:endParaRPr lang="he-IL" sz="1800" kern="1200" dirty="0"/>
        </a:p>
      </dsp:txBody>
      <dsp:txXfrm>
        <a:off x="11782415" y="3697305"/>
        <a:ext cx="1271342" cy="24379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0" y="0"/>
            <a:ext cx="2971800" cy="458788"/>
          </a:xfrm>
          <a:prstGeom prst="rect">
            <a:avLst/>
          </a:prstGeom>
        </p:spPr>
        <p:txBody>
          <a:bodyPr vert="horz" lIns="91440" tIns="45720" rIns="91440" bIns="45720" rtlCol="1"/>
          <a:lstStyle>
            <a:lvl1pPr algn="r" latinLnBrk="0">
              <a:defRPr lang="he-IL" sz="1200"/>
            </a:lvl1pPr>
          </a:lstStyle>
          <a:p>
            <a:pPr algn="r" rtl="1"/>
            <a:endParaRPr lang="he-IL" dirty="0">
              <a:latin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3884613" y="0"/>
            <a:ext cx="2971800" cy="458788"/>
          </a:xfrm>
          <a:prstGeom prst="rect">
            <a:avLst/>
          </a:prstGeom>
        </p:spPr>
        <p:txBody>
          <a:bodyPr vert="horz" lIns="91440" tIns="45720" rIns="91440" bIns="45720" rtlCol="1"/>
          <a:lstStyle>
            <a:lvl1pPr algn="r" latinLnBrk="0">
              <a:defRPr lang="he-IL" sz="1200"/>
            </a:lvl1pPr>
          </a:lstStyle>
          <a:p>
            <a:pPr algn="r" rtl="1"/>
            <a:fld id="{20EA5F0D-C1DC-412F-A146-DDB3A74B588F}" type="datetimeFigureOut">
              <a:rPr lang="he-IL">
                <a:latin typeface="Tahoma" panose="020B0604030504040204" pitchFamily="34" charset="0"/>
                <a:cs typeface="Tahoma" panose="020B0604030504040204" pitchFamily="34" charset="0"/>
              </a:rPr>
              <a:t>ד'/תמוז/תשע"ז</a:t>
            </a:fld>
            <a:endParaRPr lang="he-IL" dirty="0">
              <a:latin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0" y="8685213"/>
            <a:ext cx="2971800" cy="458787"/>
          </a:xfrm>
          <a:prstGeom prst="rect">
            <a:avLst/>
          </a:prstGeom>
        </p:spPr>
        <p:txBody>
          <a:bodyPr vert="horz" lIns="91440" tIns="45720" rIns="91440" bIns="45720" rtlCol="1" anchor="b"/>
          <a:lstStyle>
            <a:lvl1pPr algn="r" latinLnBrk="0">
              <a:defRPr lang="he-IL" sz="1200"/>
            </a:lvl1pPr>
          </a:lstStyle>
          <a:p>
            <a:pPr algn="r" rtl="1"/>
            <a:endParaRPr lang="he-IL" dirty="0">
              <a:latin typeface="Tahoma" panose="020B0604030504040204" pitchFamily="34" charset="0"/>
              <a:cs typeface="Tahoma" panose="020B0604030504040204" pitchFamily="34" charset="0"/>
            </a:endParaRPr>
          </a:p>
        </p:txBody>
      </p:sp>
      <p:sp>
        <p:nvSpPr>
          <p:cNvPr id="5" name="מציין מיקום מספר שקופית 4"/>
          <p:cNvSpPr>
            <a:spLocks noGrp="1"/>
          </p:cNvSpPr>
          <p:nvPr>
            <p:ph type="sldNum" sz="quarter" idx="3"/>
          </p:nvPr>
        </p:nvSpPr>
        <p:spPr>
          <a:xfrm>
            <a:off x="3884613" y="8685213"/>
            <a:ext cx="2971800" cy="458787"/>
          </a:xfrm>
          <a:prstGeom prst="rect">
            <a:avLst/>
          </a:prstGeom>
        </p:spPr>
        <p:txBody>
          <a:bodyPr vert="horz" lIns="91440" tIns="45720" rIns="91440" bIns="45720" rtlCol="1" anchor="b"/>
          <a:lstStyle>
            <a:lvl1pPr algn="r" latinLnBrk="0">
              <a:defRPr lang="he-IL" sz="1200"/>
            </a:lvl1pPr>
          </a:lstStyle>
          <a:p>
            <a:pPr algn="r" rtl="1"/>
            <a:fld id="{7BAE14B8-3CC9-472D-9BC5-A84D80684DE2}" type="slidenum">
              <a:rPr lang="he-IL">
                <a:latin typeface="Tahoma" panose="020B0604030504040204" pitchFamily="34" charset="0"/>
                <a:cs typeface="Tahoma" panose="020B0604030504040204" pitchFamily="34" charset="0"/>
              </a:rPr>
              <a:t>‹#›</a:t>
            </a:fld>
            <a:endParaRPr lang="he-IL"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0" y="0"/>
            <a:ext cx="2971800" cy="458788"/>
          </a:xfrm>
          <a:prstGeom prst="rect">
            <a:avLst/>
          </a:prstGeom>
        </p:spPr>
        <p:txBody>
          <a:bodyPr vert="horz" lIns="91440" tIns="45720" rIns="91440" bIns="45720" rtlCol="1"/>
          <a:lstStyle>
            <a:lvl1pPr algn="r" latinLnBrk="0">
              <a:defRPr lang="he-IL" sz="1200">
                <a:latin typeface="Tahoma" panose="020B0604030504040204" pitchFamily="34" charset="0"/>
                <a:cs typeface="Tahoma" panose="020B0604030504040204" pitchFamily="34" charset="0"/>
              </a:defRPr>
            </a:lvl1pPr>
          </a:lstStyle>
          <a:p>
            <a:pPr rtl="1"/>
            <a:endParaRPr lang="he-IL" dirty="0"/>
          </a:p>
        </p:txBody>
      </p:sp>
      <p:sp>
        <p:nvSpPr>
          <p:cNvPr id="3" name="מציין מיקום תאריך 2"/>
          <p:cNvSpPr>
            <a:spLocks noGrp="1"/>
          </p:cNvSpPr>
          <p:nvPr>
            <p:ph type="dt" idx="1"/>
          </p:nvPr>
        </p:nvSpPr>
        <p:spPr>
          <a:xfrm>
            <a:off x="3884613" y="0"/>
            <a:ext cx="2971800" cy="458788"/>
          </a:xfrm>
          <a:prstGeom prst="rect">
            <a:avLst/>
          </a:prstGeom>
        </p:spPr>
        <p:txBody>
          <a:bodyPr vert="horz" lIns="91440" tIns="45720" rIns="91440" bIns="45720" rtlCol="1"/>
          <a:lstStyle>
            <a:lvl1pPr algn="r" latinLnBrk="0">
              <a:defRPr lang="he-IL" sz="1200">
                <a:latin typeface="Tahoma" panose="020B0604030504040204" pitchFamily="34" charset="0"/>
                <a:cs typeface="Tahoma" panose="020B0604030504040204" pitchFamily="34" charset="0"/>
              </a:defRPr>
            </a:lvl1pPr>
          </a:lstStyle>
          <a:p>
            <a:pPr rtl="1"/>
            <a:fld id="{A8CDE508-72C8-4AB5-AA9C-1584D31690E0}" type="datetimeFigureOut">
              <a:rPr lang="he-IL" smtClean="0"/>
              <a:pPr rtl="1"/>
              <a:t>ד'/תמוז/תשע"ז</a:t>
            </a:fld>
            <a:endParaRPr lang="he-IL" dirty="0"/>
          </a:p>
        </p:txBody>
      </p:sp>
      <p:sp>
        <p:nvSpPr>
          <p:cNvPr id="4" name="מציין מיקום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algn="r" rtl="1"/>
            <a:endParaRPr lang="he-IL" dirty="0"/>
          </a:p>
        </p:txBody>
      </p:sp>
      <p:sp>
        <p:nvSpPr>
          <p:cNvPr id="5" name="מציין מיקום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algn="r" rtl="1"/>
            <a:r>
              <a:rPr lang="he-IL" dirty="0"/>
              <a:t>לחץ כדי לערוך סגנונות טקסט של תבנית בסיס</a:t>
            </a:r>
          </a:p>
          <a:p>
            <a:pPr lvl="1" algn="r" rtl="1"/>
            <a:r>
              <a:rPr lang="he-IL" dirty="0"/>
              <a:t>רמה שניה</a:t>
            </a:r>
          </a:p>
          <a:p>
            <a:pPr lvl="2" algn="r" rtl="1"/>
            <a:r>
              <a:rPr lang="he-IL" dirty="0"/>
              <a:t>רמה שלישית</a:t>
            </a:r>
          </a:p>
          <a:p>
            <a:pPr lvl="3" algn="r" rtl="1"/>
            <a:r>
              <a:rPr lang="he-IL" dirty="0"/>
              <a:t>רמה רביעית</a:t>
            </a:r>
          </a:p>
          <a:p>
            <a:pPr lvl="4" algn="r" rtl="1"/>
            <a:r>
              <a:rPr lang="he-IL" dirty="0"/>
              <a:t>רמה חמישית</a:t>
            </a:r>
          </a:p>
        </p:txBody>
      </p:sp>
      <p:sp>
        <p:nvSpPr>
          <p:cNvPr id="6" name="מציין מיקום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1" anchor="b"/>
          <a:lstStyle>
            <a:lvl1pPr algn="r" latinLnBrk="0">
              <a:defRPr lang="he-IL" sz="1200">
                <a:latin typeface="Tahoma" panose="020B0604030504040204" pitchFamily="34" charset="0"/>
                <a:cs typeface="Tahoma" panose="020B0604030504040204" pitchFamily="34" charset="0"/>
              </a:defRPr>
            </a:lvl1pPr>
          </a:lstStyle>
          <a:p>
            <a:pPr rtl="1"/>
            <a:endParaRPr lang="he-IL" dirty="0"/>
          </a:p>
        </p:txBody>
      </p:sp>
      <p:sp>
        <p:nvSpPr>
          <p:cNvPr id="7" name="מציין מיקום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1" anchor="b"/>
          <a:lstStyle>
            <a:lvl1pPr algn="r" latinLnBrk="0">
              <a:defRPr lang="he-IL" sz="1200">
                <a:latin typeface="Tahoma" panose="020B0604030504040204" pitchFamily="34" charset="0"/>
                <a:cs typeface="Tahoma" panose="020B0604030504040204" pitchFamily="34" charset="0"/>
              </a:defRPr>
            </a:lvl1pPr>
          </a:lstStyle>
          <a:p>
            <a:pPr rtl="1"/>
            <a:fld id="{7FB667E1-E601-4AAF-B95C-B25720D70A60}" type="slidenum">
              <a:rPr lang="he-IL" smtClean="0"/>
              <a:pPr rtl="1"/>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0" eaLnBrk="1" latinLnBrk="0" hangingPunct="1">
      <a:defRPr lang="he-IL" sz="1200" kern="1200">
        <a:solidFill>
          <a:schemeClr val="tx1"/>
        </a:solidFill>
        <a:latin typeface="Tahoma" panose="020B0604030504040204" pitchFamily="34" charset="0"/>
        <a:ea typeface="+mn-ea"/>
        <a:cs typeface="Tahoma" panose="020B0604030504040204" pitchFamily="34" charset="0"/>
      </a:defRPr>
    </a:lvl1pPr>
    <a:lvl2pPr marL="457200" algn="r" defTabSz="914400" rtl="0" eaLnBrk="1" latinLnBrk="0" hangingPunct="1">
      <a:defRPr lang="he-IL" sz="1200" kern="1200">
        <a:solidFill>
          <a:schemeClr val="tx1"/>
        </a:solidFill>
        <a:latin typeface="Tahoma" panose="020B0604030504040204" pitchFamily="34" charset="0"/>
        <a:ea typeface="+mn-ea"/>
        <a:cs typeface="Tahoma" panose="020B0604030504040204" pitchFamily="34" charset="0"/>
      </a:defRPr>
    </a:lvl2pPr>
    <a:lvl3pPr marL="914400" algn="r" defTabSz="914400" rtl="0" eaLnBrk="1" latinLnBrk="0" hangingPunct="1">
      <a:defRPr lang="he-IL" sz="1200" kern="1200">
        <a:solidFill>
          <a:schemeClr val="tx1"/>
        </a:solidFill>
        <a:latin typeface="Tahoma" panose="020B0604030504040204" pitchFamily="34" charset="0"/>
        <a:ea typeface="+mn-ea"/>
        <a:cs typeface="Tahoma" panose="020B0604030504040204" pitchFamily="34" charset="0"/>
      </a:defRPr>
    </a:lvl3pPr>
    <a:lvl4pPr marL="1371600" algn="r" defTabSz="914400" rtl="0" eaLnBrk="1" latinLnBrk="0" hangingPunct="1">
      <a:defRPr lang="he-IL" sz="1200" kern="1200">
        <a:solidFill>
          <a:schemeClr val="tx1"/>
        </a:solidFill>
        <a:latin typeface="Tahoma" panose="020B0604030504040204" pitchFamily="34" charset="0"/>
        <a:ea typeface="+mn-ea"/>
        <a:cs typeface="Tahoma" panose="020B0604030504040204" pitchFamily="34" charset="0"/>
      </a:defRPr>
    </a:lvl4pPr>
    <a:lvl5pPr marL="1828800" algn="r" defTabSz="914400" rtl="0" eaLnBrk="1" latinLnBrk="0" hangingPunct="1">
      <a:defRPr lang="he-IL" sz="1200" kern="1200">
        <a:solidFill>
          <a:schemeClr val="tx1"/>
        </a:solidFill>
        <a:latin typeface="Tahoma" panose="020B0604030504040204" pitchFamily="34" charset="0"/>
        <a:ea typeface="+mn-ea"/>
        <a:cs typeface="Tahoma" panose="020B0604030504040204" pitchFamily="34" charset="0"/>
      </a:defRPr>
    </a:lvl5pPr>
    <a:lvl6pPr marL="2286000" algn="r" defTabSz="914400" rtl="0" eaLnBrk="1" latinLnBrk="0" hangingPunct="1">
      <a:defRPr lang="he-IL" sz="1200" kern="1200">
        <a:solidFill>
          <a:schemeClr val="tx1"/>
        </a:solidFill>
        <a:latin typeface="+mn-lt"/>
        <a:ea typeface="+mn-ea"/>
        <a:cs typeface="+mn-cs"/>
      </a:defRPr>
    </a:lvl6pPr>
    <a:lvl7pPr marL="2743200" algn="r" defTabSz="914400" rtl="0" eaLnBrk="1" latinLnBrk="0" hangingPunct="1">
      <a:defRPr lang="he-IL" sz="1200" kern="1200">
        <a:solidFill>
          <a:schemeClr val="tx1"/>
        </a:solidFill>
        <a:latin typeface="+mn-lt"/>
        <a:ea typeface="+mn-ea"/>
        <a:cs typeface="+mn-cs"/>
      </a:defRPr>
    </a:lvl7pPr>
    <a:lvl8pPr marL="3200400" algn="r" defTabSz="914400" rtl="0" eaLnBrk="1" latinLnBrk="0" hangingPunct="1">
      <a:defRPr lang="he-IL" sz="1200" kern="1200">
        <a:solidFill>
          <a:schemeClr val="tx1"/>
        </a:solidFill>
        <a:latin typeface="+mn-lt"/>
        <a:ea typeface="+mn-ea"/>
        <a:cs typeface="+mn-cs"/>
      </a:defRPr>
    </a:lvl8pPr>
    <a:lvl9pPr marL="3657600" algn="r" defTabSz="914400" rtl="0" eaLnBrk="1" latinLnBrk="0" hangingPunct="1">
      <a:defRPr lang="he-I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a:lstStyle/>
          <a:p>
            <a:pPr algn="r" rtl="0"/>
            <a:endParaRPr lang="he-IL" sz="1200" b="0" i="1" u="none" strike="noStrike" kern="1200" baseline="0" dirty="0">
              <a:solidFill>
                <a:schemeClr val="tx1"/>
              </a:solidFill>
              <a:ea typeface="+mn-ea"/>
            </a:endParaRPr>
          </a:p>
        </p:txBody>
      </p:sp>
      <p:sp>
        <p:nvSpPr>
          <p:cNvPr id="4" name="מציין מיקום מספר שקופית 3"/>
          <p:cNvSpPr>
            <a:spLocks noGrp="1"/>
          </p:cNvSpPr>
          <p:nvPr>
            <p:ph type="sldNum" sz="quarter" idx="10"/>
          </p:nvPr>
        </p:nvSpPr>
        <p:spPr/>
        <p:txBody>
          <a:bodyPr/>
          <a:lstStyle/>
          <a:p>
            <a:pPr algn="r" rtl="1"/>
            <a:fld id="{7FB667E1-E601-4AAF-B95C-B25720D70A60}" type="slidenum">
              <a:rPr lang="he-IL" smtClean="0"/>
              <a:t>2</a:t>
            </a:fld>
            <a:endParaRPr lang="he-IL" dirty="0"/>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a:lstStyle/>
          <a:p>
            <a:pPr algn="r" rtl="1"/>
            <a:endParaRPr lang="he-IL" dirty="0"/>
          </a:p>
        </p:txBody>
      </p:sp>
      <p:sp>
        <p:nvSpPr>
          <p:cNvPr id="4" name="מציין מיקום מספר שקופית 3"/>
          <p:cNvSpPr>
            <a:spLocks noGrp="1"/>
          </p:cNvSpPr>
          <p:nvPr>
            <p:ph type="sldNum" sz="quarter" idx="10"/>
          </p:nvPr>
        </p:nvSpPr>
        <p:spPr/>
        <p:txBody>
          <a:bodyPr/>
          <a:lstStyle/>
          <a:p>
            <a:pPr algn="r" rtl="1"/>
            <a:fld id="{7FB667E1-E601-4AAF-B95C-B25720D70A60}" type="slidenum">
              <a:rPr lang="he-IL" smtClean="0"/>
              <a:t>5</a:t>
            </a:fld>
            <a:endParaRPr lang="he-IL" dirty="0"/>
          </a:p>
        </p:txBody>
      </p:sp>
    </p:spTree>
    <p:extLst>
      <p:ext uri="{BB962C8B-B14F-4D97-AF65-F5344CB8AC3E}">
        <p14:creationId xmlns:p14="http://schemas.microsoft.com/office/powerpoint/2010/main" val="57841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a:lstStyle/>
          <a:p>
            <a:pPr algn="r" rtl="1"/>
            <a:r>
              <a:rPr lang="he-IL" dirty="0"/>
              <a:t>עשוי לדרוש יותר משקופית אחת</a:t>
            </a:r>
          </a:p>
        </p:txBody>
      </p:sp>
      <p:sp>
        <p:nvSpPr>
          <p:cNvPr id="4" name="מציין מיקום מספר שקופית 3"/>
          <p:cNvSpPr>
            <a:spLocks noGrp="1"/>
          </p:cNvSpPr>
          <p:nvPr>
            <p:ph type="sldNum" sz="quarter" idx="10"/>
          </p:nvPr>
        </p:nvSpPr>
        <p:spPr/>
        <p:txBody>
          <a:bodyPr/>
          <a:lstStyle/>
          <a:p>
            <a:pPr algn="r" rtl="1"/>
            <a:fld id="{7FB667E1-E601-4AAF-B95C-B25720D70A60}" type="slidenum">
              <a:rPr lang="he-IL" smtClean="0"/>
              <a:t>6</a:t>
            </a:fld>
            <a:endParaRPr lang="he-IL" dirty="0"/>
          </a:p>
        </p:txBody>
      </p:sp>
    </p:spTree>
    <p:extLst>
      <p:ext uri="{BB962C8B-B14F-4D97-AF65-F5344CB8AC3E}">
        <p14:creationId xmlns:p14="http://schemas.microsoft.com/office/powerpoint/2010/main" val="201511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a:lstStyle/>
          <a:p>
            <a:pPr algn="r" rtl="1"/>
            <a:r>
              <a:rPr lang="he-IL" dirty="0"/>
              <a:t>עשוי לדרוש יותר משקופית אחת</a:t>
            </a:r>
          </a:p>
        </p:txBody>
      </p:sp>
      <p:sp>
        <p:nvSpPr>
          <p:cNvPr id="4" name="מציין מיקום מספר שקופית 3"/>
          <p:cNvSpPr>
            <a:spLocks noGrp="1"/>
          </p:cNvSpPr>
          <p:nvPr>
            <p:ph type="sldNum" sz="quarter" idx="10"/>
          </p:nvPr>
        </p:nvSpPr>
        <p:spPr/>
        <p:txBody>
          <a:bodyPr/>
          <a:lstStyle/>
          <a:p>
            <a:pPr algn="r" rtl="1"/>
            <a:fld id="{7FB667E1-E601-4AAF-B95C-B25720D70A60}" type="slidenum">
              <a:rPr lang="he-IL" smtClean="0"/>
              <a:t>9</a:t>
            </a:fld>
            <a:endParaRPr lang="he-IL" dirty="0"/>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lang="he-IL"/>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mn-ea"/>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anchor="b">
            <a:noAutofit/>
          </a:bodyPr>
          <a:lstStyle>
            <a:lvl1pPr algn="ctr" latinLnBrk="0">
              <a:defRPr lang="he-IL" sz="3400">
                <a:solidFill>
                  <a:schemeClr val="bg1"/>
                </a:solidFill>
              </a:defRPr>
            </a:lvl1pPr>
          </a:lstStyle>
          <a:p>
            <a:pPr algn="r" rtl="1"/>
            <a:r>
              <a:rPr lang="he-IL"/>
              <a:t>לחץ כדי לערוך סגנון כותרת של תבנית בסיס</a:t>
            </a:r>
            <a:endParaRPr lang="he-IL" dirty="0"/>
          </a:p>
        </p:txBody>
      </p:sp>
      <p:sp>
        <p:nvSpPr>
          <p:cNvPr id="3" name="כותרת משנה 2"/>
          <p:cNvSpPr>
            <a:spLocks noGrp="1"/>
          </p:cNvSpPr>
          <p:nvPr>
            <p:ph type="subTitle" idx="1"/>
          </p:nvPr>
        </p:nvSpPr>
        <p:spPr>
          <a:xfrm>
            <a:off x="1522413" y="5943600"/>
            <a:ext cx="9144002" cy="762000"/>
          </a:xfrm>
        </p:spPr>
        <p:txBody>
          <a:bodyPr>
            <a:normAutofit/>
          </a:bodyPr>
          <a:lstStyle>
            <a:lvl1pPr marL="0" indent="0" algn="ctr" latinLnBrk="0">
              <a:spcBef>
                <a:spcPts val="0"/>
              </a:spcBef>
              <a:buNone/>
              <a:defRPr lang="he-IL" sz="2000" cap="none" baseline="0">
                <a:solidFill>
                  <a:schemeClr val="bg1"/>
                </a:solidFill>
              </a:defRPr>
            </a:lvl1pPr>
            <a:lvl2pPr marL="457200" indent="0" algn="r" latinLnBrk="0">
              <a:buNone/>
              <a:defRPr lang="he-IL" sz="2800"/>
            </a:lvl2pPr>
            <a:lvl3pPr marL="914400" indent="0" algn="r" latinLnBrk="0">
              <a:buNone/>
              <a:defRPr lang="he-IL" sz="2400"/>
            </a:lvl3pPr>
            <a:lvl4pPr marL="1371600" indent="0" algn="r" latinLnBrk="0">
              <a:buNone/>
              <a:defRPr lang="he-IL" sz="2000"/>
            </a:lvl4pPr>
            <a:lvl5pPr marL="1828800" indent="0" algn="r" latinLnBrk="0">
              <a:buNone/>
              <a:defRPr lang="he-IL" sz="2000"/>
            </a:lvl5pPr>
            <a:lvl6pPr marL="2286000" indent="0" algn="r" latinLnBrk="0">
              <a:buNone/>
              <a:defRPr lang="he-IL" sz="2000"/>
            </a:lvl6pPr>
            <a:lvl7pPr marL="2743200" indent="0" algn="r" latinLnBrk="0">
              <a:buNone/>
              <a:defRPr lang="he-IL" sz="2000"/>
            </a:lvl7pPr>
            <a:lvl8pPr marL="3200400" indent="0" algn="r" latinLnBrk="0">
              <a:buNone/>
              <a:defRPr lang="he-IL" sz="2000"/>
            </a:lvl8pPr>
            <a:lvl9pPr marL="3657600" indent="0" algn="r" latinLnBrk="0">
              <a:buNone/>
              <a:defRPr lang="he-IL" sz="2000"/>
            </a:lvl9pPr>
          </a:lstStyle>
          <a:p>
            <a:pPr algn="r" rtl="1"/>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lang="he-IL"/>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mn-ea"/>
              <a:cs typeface="Tahoma" panose="020B0604030504040204" pitchFamily="34" charset="0"/>
            </a:endParaRPr>
          </a:p>
        </p:txBody>
      </p:sp>
      <p:sp>
        <p:nvSpPr>
          <p:cNvPr id="2" name="כותרת 1"/>
          <p:cNvSpPr>
            <a:spLocks noGrp="1"/>
          </p:cNvSpPr>
          <p:nvPr>
            <p:ph type="title"/>
          </p:nvPr>
        </p:nvSpPr>
        <p:spPr>
          <a:xfrm>
            <a:off x="760412" y="2362200"/>
            <a:ext cx="3200400" cy="1990725"/>
          </a:xfrm>
        </p:spPr>
        <p:txBody>
          <a:bodyPr anchor="b">
            <a:normAutofit/>
          </a:bodyPr>
          <a:lstStyle>
            <a:lvl1pPr algn="r" latinLnBrk="0">
              <a:defRPr lang="he-IL" sz="3400" b="0">
                <a:solidFill>
                  <a:schemeClr val="bg1"/>
                </a:solidFill>
              </a:defRPr>
            </a:lvl1pPr>
          </a:lstStyle>
          <a:p>
            <a:pPr algn="r" rtl="1"/>
            <a:r>
              <a:rPr lang="he-IL"/>
              <a:t>לחץ כדי לערוך סגנון כותרת של תבנית בסיס</a:t>
            </a:r>
          </a:p>
        </p:txBody>
      </p:sp>
      <p:sp>
        <p:nvSpPr>
          <p:cNvPr id="3" name="מציין מיקום תוכן 2"/>
          <p:cNvSpPr>
            <a:spLocks noGrp="1"/>
          </p:cNvSpPr>
          <p:nvPr>
            <p:ph idx="1"/>
          </p:nvPr>
        </p:nvSpPr>
        <p:spPr>
          <a:xfrm>
            <a:off x="5362892" y="685800"/>
            <a:ext cx="6370320" cy="5486400"/>
          </a:xfrm>
        </p:spPr>
        <p:txBody>
          <a:bodyPr>
            <a:normAutofit/>
          </a:bodyPr>
          <a:lstStyle>
            <a:lvl1pPr algn="r" latinLnBrk="0">
              <a:defRPr lang="he-IL" sz="2000"/>
            </a:lvl1pPr>
            <a:lvl2pPr algn="r" latinLnBrk="0">
              <a:defRPr lang="he-IL" sz="1800"/>
            </a:lvl2pPr>
            <a:lvl3pPr algn="r" latinLnBrk="0">
              <a:defRPr lang="he-IL" sz="1600"/>
            </a:lvl3pPr>
            <a:lvl4pPr algn="r" latinLnBrk="0">
              <a:defRPr lang="he-IL" sz="1400"/>
            </a:lvl4pPr>
            <a:lvl5pPr algn="r" latinLnBrk="0">
              <a:defRPr lang="he-IL" sz="1400"/>
            </a:lvl5pPr>
            <a:lvl6pPr algn="r" latinLnBrk="0">
              <a:defRPr lang="he-IL" sz="1400"/>
            </a:lvl6pPr>
            <a:lvl7pPr algn="r" latinLnBrk="0">
              <a:defRPr lang="he-IL" sz="1400"/>
            </a:lvl7pPr>
            <a:lvl8pPr algn="r" latinLnBrk="0">
              <a:defRPr lang="he-IL" sz="1400"/>
            </a:lvl8pPr>
            <a:lvl9pPr algn="r" latinLnBrk="0">
              <a:defRPr lang="he-IL" sz="14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p>
        </p:txBody>
      </p:sp>
      <p:sp>
        <p:nvSpPr>
          <p:cNvPr id="4" name="מציין מיקום טקסט 3"/>
          <p:cNvSpPr>
            <a:spLocks noGrp="1"/>
          </p:cNvSpPr>
          <p:nvPr>
            <p:ph type="body" sz="half" idx="2"/>
          </p:nvPr>
        </p:nvSpPr>
        <p:spPr>
          <a:xfrm>
            <a:off x="760412" y="4367308"/>
            <a:ext cx="3200400" cy="1622012"/>
          </a:xfrm>
        </p:spPr>
        <p:txBody>
          <a:bodyPr>
            <a:normAutofit/>
          </a:bodyPr>
          <a:lstStyle>
            <a:lvl1pPr marL="0" indent="0" algn="r" latinLnBrk="0">
              <a:spcBef>
                <a:spcPts val="1200"/>
              </a:spcBef>
              <a:buNone/>
              <a:defRPr lang="he-IL" sz="1600">
                <a:solidFill>
                  <a:schemeClr val="bg1"/>
                </a:solidFill>
              </a:defRPr>
            </a:lvl1pPr>
            <a:lvl2pPr marL="457200" indent="0" algn="r" latinLnBrk="0">
              <a:buNone/>
              <a:defRPr lang="he-IL" sz="1200"/>
            </a:lvl2pPr>
            <a:lvl3pPr marL="914400" indent="0" algn="r" latinLnBrk="0">
              <a:buNone/>
              <a:defRPr lang="he-IL" sz="1000"/>
            </a:lvl3pPr>
            <a:lvl4pPr marL="1371600" indent="0" algn="r" latinLnBrk="0">
              <a:buNone/>
              <a:defRPr lang="he-IL" sz="900"/>
            </a:lvl4pPr>
            <a:lvl5pPr marL="1828800" indent="0" algn="r" latinLnBrk="0">
              <a:buNone/>
              <a:defRPr lang="he-IL" sz="900"/>
            </a:lvl5pPr>
            <a:lvl6pPr marL="2286000" indent="0" algn="r" latinLnBrk="0">
              <a:buNone/>
              <a:defRPr lang="he-IL" sz="900"/>
            </a:lvl6pPr>
            <a:lvl7pPr marL="2743200" indent="0" algn="r" latinLnBrk="0">
              <a:buNone/>
              <a:defRPr lang="he-IL" sz="900"/>
            </a:lvl7pPr>
            <a:lvl8pPr marL="3200400" indent="0" algn="r" latinLnBrk="0">
              <a:buNone/>
              <a:defRPr lang="he-IL" sz="900"/>
            </a:lvl8pPr>
            <a:lvl9pPr marL="3657600" indent="0" algn="r" latinLnBrk="0">
              <a:buNone/>
              <a:defRPr lang="he-IL" sz="900"/>
            </a:lvl9pPr>
          </a:lstStyle>
          <a:p>
            <a:pPr lvl="0" algn="r" rtl="1"/>
            <a:r>
              <a:rPr lang="he-IL"/>
              <a:t>ערוך סגנונות טקסט של תבנית בסיס</a:t>
            </a:r>
          </a:p>
        </p:txBody>
      </p:sp>
      <p:sp>
        <p:nvSpPr>
          <p:cNvPr id="5" name="מציין מיקום תאריך 4"/>
          <p:cNvSpPr>
            <a:spLocks noGrp="1"/>
          </p:cNvSpPr>
          <p:nvPr>
            <p:ph type="dt" sz="half" idx="10"/>
          </p:nvPr>
        </p:nvSpPr>
        <p:spPr/>
        <p:txBody>
          <a:bodyPr/>
          <a:lstStyle>
            <a:lvl1pPr algn="r" latinLnBrk="0">
              <a:defRPr lang="he-IL">
                <a:solidFill>
                  <a:schemeClr val="tx2"/>
                </a:solidFill>
              </a:defRPr>
            </a:lvl1pPr>
          </a:lstStyle>
          <a:p>
            <a:pPr algn="r" rtl="1"/>
            <a:fld id="{9E583DDF-CA54-461A-A486-592D2374C532}" type="datetimeFigureOut">
              <a:pPr algn="r" rtl="1"/>
              <a:t>28-Jun-17</a:t>
            </a:fld>
            <a:endParaRPr lang="he-IL" dirty="0"/>
          </a:p>
        </p:txBody>
      </p:sp>
      <p:sp>
        <p:nvSpPr>
          <p:cNvPr id="6" name="מציין מיקום כותרת תחתונה 5"/>
          <p:cNvSpPr>
            <a:spLocks noGrp="1"/>
          </p:cNvSpPr>
          <p:nvPr>
            <p:ph type="ftr" sz="quarter" idx="11"/>
          </p:nvPr>
        </p:nvSpPr>
        <p:spPr/>
        <p:txBody>
          <a:bodyPr/>
          <a:lstStyle/>
          <a:p>
            <a:pPr algn="r" rtl="1"/>
            <a:endParaRPr lang="he-IL" dirty="0"/>
          </a:p>
        </p:txBody>
      </p:sp>
      <p:sp>
        <p:nvSpPr>
          <p:cNvPr id="7" name="מציין מיקום מספר שקופית 6"/>
          <p:cNvSpPr>
            <a:spLocks noGrp="1"/>
          </p:cNvSpPr>
          <p:nvPr>
            <p:ph type="sldNum" sz="quarter" idx="12"/>
          </p:nvPr>
        </p:nvSpPr>
        <p:spPr/>
        <p:txBody>
          <a:bodyPr/>
          <a:lstStyle>
            <a:lvl1pPr algn="r" latinLnBrk="0">
              <a:defRPr lang="he-IL">
                <a:solidFill>
                  <a:schemeClr val="tx2"/>
                </a:solidFill>
              </a:defRPr>
            </a:lvl1pPr>
          </a:lstStyle>
          <a:p>
            <a:fld id="{CA8D9AD5-F248-4919-864A-CFD76CC027D6}" type="slidenum">
              <a:pPr algn="r" rtl="1"/>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lang="he-IL"/>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mn-ea"/>
              <a:cs typeface="Tahoma" panose="020B0604030504040204" pitchFamily="34" charset="0"/>
            </a:endParaRPr>
          </a:p>
        </p:txBody>
      </p:sp>
      <p:sp>
        <p:nvSpPr>
          <p:cNvPr id="2" name="כותרת 1"/>
          <p:cNvSpPr>
            <a:spLocks noGrp="1"/>
          </p:cNvSpPr>
          <p:nvPr>
            <p:ph type="title"/>
          </p:nvPr>
        </p:nvSpPr>
        <p:spPr>
          <a:xfrm>
            <a:off x="523704" y="2362200"/>
            <a:ext cx="3200400" cy="1993392"/>
          </a:xfrm>
        </p:spPr>
        <p:txBody>
          <a:bodyPr anchor="b">
            <a:normAutofit/>
          </a:bodyPr>
          <a:lstStyle>
            <a:lvl1pPr algn="r" latinLnBrk="0">
              <a:defRPr lang="he-IL" sz="3400" b="0">
                <a:solidFill>
                  <a:schemeClr val="bg1"/>
                </a:solidFill>
              </a:defRPr>
            </a:lvl1pPr>
          </a:lstStyle>
          <a:p>
            <a:pPr algn="r" rtl="1"/>
            <a:r>
              <a:rPr lang="he-IL"/>
              <a:t>לחץ כדי לערוך סגנון כותרת של תבנית בסיס</a:t>
            </a:r>
          </a:p>
        </p:txBody>
      </p:sp>
      <p:sp>
        <p:nvSpPr>
          <p:cNvPr id="3" name="מציין מיקום תמונה 2"/>
          <p:cNvSpPr>
            <a:spLocks noGrp="1"/>
          </p:cNvSpPr>
          <p:nvPr>
            <p:ph type="pic" idx="1"/>
          </p:nvPr>
        </p:nvSpPr>
        <p:spPr>
          <a:xfrm>
            <a:off x="4873752" y="0"/>
            <a:ext cx="7315200" cy="6858000"/>
          </a:xfrm>
          <a:solidFill>
            <a:schemeClr val="bg2">
              <a:lumMod val="90000"/>
            </a:schemeClr>
          </a:solidFill>
        </p:spPr>
        <p:txBody>
          <a:bodyPr/>
          <a:lstStyle>
            <a:lvl1pPr marL="0" indent="0" algn="ctr" latinLnBrk="0">
              <a:buNone/>
              <a:defRPr lang="he-IL" sz="3200">
                <a:solidFill>
                  <a:schemeClr val="tx2"/>
                </a:solidFill>
              </a:defRPr>
            </a:lvl1pPr>
            <a:lvl2pPr marL="457200" indent="0" algn="r" latinLnBrk="0">
              <a:buNone/>
              <a:defRPr lang="he-IL" sz="2800"/>
            </a:lvl2pPr>
            <a:lvl3pPr marL="914400" indent="0" algn="r" latinLnBrk="0">
              <a:buNone/>
              <a:defRPr lang="he-IL" sz="2400"/>
            </a:lvl3pPr>
            <a:lvl4pPr marL="1371600" indent="0" algn="r" latinLnBrk="0">
              <a:buNone/>
              <a:defRPr lang="he-IL" sz="2000"/>
            </a:lvl4pPr>
            <a:lvl5pPr marL="1828800" indent="0" algn="r" latinLnBrk="0">
              <a:buNone/>
              <a:defRPr lang="he-IL" sz="2000"/>
            </a:lvl5pPr>
            <a:lvl6pPr marL="2286000" indent="0" algn="r" latinLnBrk="0">
              <a:buNone/>
              <a:defRPr lang="he-IL" sz="2000"/>
            </a:lvl6pPr>
            <a:lvl7pPr marL="2743200" indent="0" algn="r" latinLnBrk="0">
              <a:buNone/>
              <a:defRPr lang="he-IL" sz="2000"/>
            </a:lvl7pPr>
            <a:lvl8pPr marL="3200400" indent="0" algn="r" latinLnBrk="0">
              <a:buNone/>
              <a:defRPr lang="he-IL" sz="2000"/>
            </a:lvl8pPr>
            <a:lvl9pPr marL="3657600" indent="0" algn="r" latinLnBrk="0">
              <a:buNone/>
              <a:defRPr lang="he-IL" sz="2000"/>
            </a:lvl9pPr>
          </a:lstStyle>
          <a:p>
            <a:pPr algn="r" rtl="1"/>
            <a:r>
              <a:rPr lang="he-IL" dirty="0"/>
              <a:t>לחץ על הסמל כדי להוסיף תמונה</a:t>
            </a:r>
          </a:p>
        </p:txBody>
      </p:sp>
      <p:sp>
        <p:nvSpPr>
          <p:cNvPr id="4" name="מציין מיקום טקסט 3"/>
          <p:cNvSpPr>
            <a:spLocks noGrp="1"/>
          </p:cNvSpPr>
          <p:nvPr>
            <p:ph type="body" sz="half" idx="2"/>
          </p:nvPr>
        </p:nvSpPr>
        <p:spPr>
          <a:xfrm>
            <a:off x="523704" y="4355592"/>
            <a:ext cx="3200400" cy="1644614"/>
          </a:xfrm>
        </p:spPr>
        <p:txBody>
          <a:bodyPr>
            <a:normAutofit/>
          </a:bodyPr>
          <a:lstStyle>
            <a:lvl1pPr marL="0" indent="0" algn="r" latinLnBrk="0">
              <a:spcBef>
                <a:spcPts val="1200"/>
              </a:spcBef>
              <a:buNone/>
              <a:defRPr lang="he-IL" sz="1600">
                <a:solidFill>
                  <a:schemeClr val="bg1"/>
                </a:solidFill>
              </a:defRPr>
            </a:lvl1pPr>
            <a:lvl2pPr marL="457200" indent="0" algn="r" latinLnBrk="0">
              <a:buNone/>
              <a:defRPr lang="he-IL" sz="1200"/>
            </a:lvl2pPr>
            <a:lvl3pPr marL="914400" indent="0" algn="r" latinLnBrk="0">
              <a:buNone/>
              <a:defRPr lang="he-IL" sz="1000"/>
            </a:lvl3pPr>
            <a:lvl4pPr marL="1371600" indent="0" algn="r" latinLnBrk="0">
              <a:buNone/>
              <a:defRPr lang="he-IL" sz="900"/>
            </a:lvl4pPr>
            <a:lvl5pPr marL="1828800" indent="0" algn="r" latinLnBrk="0">
              <a:buNone/>
              <a:defRPr lang="he-IL" sz="900"/>
            </a:lvl5pPr>
            <a:lvl6pPr marL="2286000" indent="0" algn="r" latinLnBrk="0">
              <a:buNone/>
              <a:defRPr lang="he-IL" sz="900"/>
            </a:lvl6pPr>
            <a:lvl7pPr marL="2743200" indent="0" algn="r" latinLnBrk="0">
              <a:buNone/>
              <a:defRPr lang="he-IL" sz="900"/>
            </a:lvl7pPr>
            <a:lvl8pPr marL="3200400" indent="0" algn="r" latinLnBrk="0">
              <a:buNone/>
              <a:defRPr lang="he-IL" sz="900"/>
            </a:lvl8pPr>
            <a:lvl9pPr marL="3657600" indent="0" algn="r" latinLnBrk="0">
              <a:buNone/>
              <a:defRPr lang="he-IL" sz="900"/>
            </a:lvl9pPr>
          </a:lstStyle>
          <a:p>
            <a:pPr lvl="0" algn="r" rtl="1"/>
            <a:r>
              <a:rPr lang="he-IL"/>
              <a:t>ערוך סגנונות טקסט של תבנית בסיס</a:t>
            </a:r>
          </a:p>
        </p:txBody>
      </p:sp>
      <p:sp>
        <p:nvSpPr>
          <p:cNvPr id="5" name="מציין מיקום תאריך 4"/>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6" name="מציין מיקום כותרת תחתונה 5"/>
          <p:cNvSpPr>
            <a:spLocks noGrp="1"/>
          </p:cNvSpPr>
          <p:nvPr>
            <p:ph type="ftr" sz="quarter" idx="11"/>
          </p:nvPr>
        </p:nvSpPr>
        <p:spPr/>
        <p:txBody>
          <a:bodyPr/>
          <a:lstStyle/>
          <a:p>
            <a:pPr algn="r" rtl="1"/>
            <a:endParaRPr lang="he-IL" dirty="0"/>
          </a:p>
        </p:txBody>
      </p:sp>
      <p:sp>
        <p:nvSpPr>
          <p:cNvPr id="7" name="מציין מיקום מספר שקופית 6"/>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a:t>לחץ כדי לערוך סגנון כותרת של תבנית בסיס</a:t>
            </a:r>
          </a:p>
        </p:txBody>
      </p:sp>
      <p:sp>
        <p:nvSpPr>
          <p:cNvPr id="3" name="מציין מיקום טקסט אנכי 2"/>
          <p:cNvSpPr>
            <a:spLocks noGrp="1"/>
          </p:cNvSpPr>
          <p:nvPr>
            <p:ph type="body" orient="vert" idx="1"/>
          </p:nvPr>
        </p:nvSpPr>
        <p:spPr>
          <a:xfrm rot="10800000">
            <a:off x="1341120" y="1901952"/>
            <a:ext cx="9509760" cy="4127627"/>
          </a:xfrm>
        </p:spPr>
        <p:txBody>
          <a:bodyPr vert="eaVert"/>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endParaRPr lang="he-IL" dirty="0"/>
          </a:p>
        </p:txBody>
      </p:sp>
      <p:sp>
        <p:nvSpPr>
          <p:cNvPr id="4" name="מציין מיקום תאריך 3"/>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11"/>
          </p:nvPr>
        </p:nvSpPr>
        <p:spPr/>
        <p:txBody>
          <a:bodyPr/>
          <a:lstStyle/>
          <a:p>
            <a:pPr algn="r" rtl="1"/>
            <a:endParaRPr lang="he-IL" dirty="0"/>
          </a:p>
        </p:txBody>
      </p:sp>
      <p:sp>
        <p:nvSpPr>
          <p:cNvPr id="6" name="מציין מיקום מספר שקופית 5"/>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וטקסט אנכיים">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rot="10800000">
            <a:off x="762000" y="274638"/>
            <a:ext cx="2628900" cy="5897562"/>
          </a:xfrm>
        </p:spPr>
        <p:txBody>
          <a:bodyPr vert="eaVert"/>
          <a:lstStyle/>
          <a:p>
            <a:pPr algn="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rot="10800000">
            <a:off x="3505200" y="274638"/>
            <a:ext cx="7734300" cy="5897562"/>
          </a:xfrm>
        </p:spPr>
        <p:txBody>
          <a:bodyPr vert="eaVert"/>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p>
        </p:txBody>
      </p:sp>
      <p:sp>
        <p:nvSpPr>
          <p:cNvPr id="4" name="מציין מיקום תאריך 3"/>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11"/>
          </p:nvPr>
        </p:nvSpPr>
        <p:spPr/>
        <p:txBody>
          <a:bodyPr/>
          <a:lstStyle/>
          <a:p>
            <a:pPr algn="r" rtl="1"/>
            <a:endParaRPr lang="he-IL" dirty="0"/>
          </a:p>
        </p:txBody>
      </p:sp>
      <p:sp>
        <p:nvSpPr>
          <p:cNvPr id="6" name="מציין מיקום מספר שקופית 5"/>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a:lstStyle>
            <a:lvl6pPr algn="r" latinLnBrk="0">
              <a:defRPr lang="he-IL"/>
            </a:lvl6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endParaRPr lang="he-IL" dirty="0"/>
          </a:p>
        </p:txBody>
      </p:sp>
      <p:sp>
        <p:nvSpPr>
          <p:cNvPr id="4" name="מציין מיקום תאריך 3"/>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11"/>
          </p:nvPr>
        </p:nvSpPr>
        <p:spPr/>
        <p:txBody>
          <a:bodyPr/>
          <a:lstStyle/>
          <a:p>
            <a:pPr algn="r" rtl="1"/>
            <a:endParaRPr lang="he-IL" dirty="0"/>
          </a:p>
        </p:txBody>
      </p:sp>
      <p:sp>
        <p:nvSpPr>
          <p:cNvPr id="6" name="מציין מיקום מספר שקופית 5"/>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anchor="b">
            <a:normAutofit/>
          </a:bodyPr>
          <a:lstStyle>
            <a:lvl1pPr algn="r" latinLnBrk="0">
              <a:defRPr lang="he-IL" sz="5200" b="0"/>
            </a:lvl1pPr>
          </a:lstStyle>
          <a:p>
            <a:pPr algn="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anchor="t">
            <a:normAutofit/>
          </a:bodyPr>
          <a:lstStyle>
            <a:lvl1pPr marL="0" indent="0" algn="r" latinLnBrk="0">
              <a:spcBef>
                <a:spcPts val="0"/>
              </a:spcBef>
              <a:buNone/>
              <a:defRPr lang="he-IL" sz="2400" cap="none" baseline="0">
                <a:solidFill>
                  <a:schemeClr val="tx2"/>
                </a:solidFill>
              </a:defRPr>
            </a:lvl1pPr>
            <a:lvl2pPr marL="457200" indent="0" algn="r" latinLnBrk="0">
              <a:buNone/>
              <a:defRPr lang="he-IL" sz="1800">
                <a:solidFill>
                  <a:schemeClr val="tx1">
                    <a:tint val="75000"/>
                  </a:schemeClr>
                </a:solidFill>
              </a:defRPr>
            </a:lvl2pPr>
            <a:lvl3pPr marL="914400" indent="0" algn="r" latinLnBrk="0">
              <a:buNone/>
              <a:defRPr lang="he-IL" sz="1600">
                <a:solidFill>
                  <a:schemeClr val="tx1">
                    <a:tint val="75000"/>
                  </a:schemeClr>
                </a:solidFill>
              </a:defRPr>
            </a:lvl3pPr>
            <a:lvl4pPr marL="1371600" indent="0" algn="r" latinLnBrk="0">
              <a:buNone/>
              <a:defRPr lang="he-IL" sz="1400">
                <a:solidFill>
                  <a:schemeClr val="tx1">
                    <a:tint val="75000"/>
                  </a:schemeClr>
                </a:solidFill>
              </a:defRPr>
            </a:lvl4pPr>
            <a:lvl5pPr marL="1828800" indent="0" algn="r" latinLnBrk="0">
              <a:buNone/>
              <a:defRPr lang="he-IL" sz="1400">
                <a:solidFill>
                  <a:schemeClr val="tx1">
                    <a:tint val="75000"/>
                  </a:schemeClr>
                </a:solidFill>
              </a:defRPr>
            </a:lvl5pPr>
            <a:lvl6pPr marL="2286000" indent="0" algn="r" latinLnBrk="0">
              <a:buNone/>
              <a:defRPr lang="he-IL" sz="1400">
                <a:solidFill>
                  <a:schemeClr val="tx1">
                    <a:tint val="75000"/>
                  </a:schemeClr>
                </a:solidFill>
              </a:defRPr>
            </a:lvl6pPr>
            <a:lvl7pPr marL="2743200" indent="0" algn="r" latinLnBrk="0">
              <a:buNone/>
              <a:defRPr lang="he-IL" sz="1400">
                <a:solidFill>
                  <a:schemeClr val="tx1">
                    <a:tint val="75000"/>
                  </a:schemeClr>
                </a:solidFill>
              </a:defRPr>
            </a:lvl7pPr>
            <a:lvl8pPr marL="3200400" indent="0" algn="r" latinLnBrk="0">
              <a:buNone/>
              <a:defRPr lang="he-IL" sz="1400">
                <a:solidFill>
                  <a:schemeClr val="tx1">
                    <a:tint val="75000"/>
                  </a:schemeClr>
                </a:solidFill>
              </a:defRPr>
            </a:lvl8pPr>
            <a:lvl9pPr marL="3657600" indent="0" algn="r" latinLnBrk="0">
              <a:buNone/>
              <a:defRPr lang="he-IL" sz="1400">
                <a:solidFill>
                  <a:schemeClr val="tx1">
                    <a:tint val="75000"/>
                  </a:schemeClr>
                </a:solidFill>
              </a:defRPr>
            </a:lvl9pPr>
          </a:lstStyle>
          <a:p>
            <a:pPr lvl="0" algn="r" rtl="1"/>
            <a:r>
              <a:rPr lang="he-IL"/>
              <a:t>ערוך סגנונות טקסט של תבנית בסיס</a:t>
            </a:r>
          </a:p>
        </p:txBody>
      </p:sp>
      <p:sp>
        <p:nvSpPr>
          <p:cNvPr id="4" name="מציין מיקום תאריך 3"/>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11"/>
          </p:nvPr>
        </p:nvSpPr>
        <p:spPr/>
        <p:txBody>
          <a:bodyPr/>
          <a:lstStyle/>
          <a:p>
            <a:pPr algn="r" rtl="1"/>
            <a:endParaRPr lang="he-IL" dirty="0"/>
          </a:p>
        </p:txBody>
      </p:sp>
      <p:sp>
        <p:nvSpPr>
          <p:cNvPr id="6" name="מציין מיקום מספר שקופית 5"/>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עליונה חלופית של מקטע">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anchor="b">
            <a:normAutofit/>
          </a:bodyPr>
          <a:lstStyle>
            <a:lvl1pPr algn="r" latinLnBrk="0">
              <a:defRPr lang="he-IL" sz="5200" b="0">
                <a:solidFill>
                  <a:schemeClr val="tx1"/>
                </a:solidFill>
              </a:defRPr>
            </a:lvl1pPr>
          </a:lstStyle>
          <a:p>
            <a:pPr algn="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anchor="t">
            <a:normAutofit/>
          </a:bodyPr>
          <a:lstStyle>
            <a:lvl1pPr marL="0" indent="0" algn="r" latinLnBrk="0">
              <a:spcBef>
                <a:spcPts val="0"/>
              </a:spcBef>
              <a:buNone/>
              <a:defRPr lang="he-IL" sz="2400" cap="none" baseline="0">
                <a:solidFill>
                  <a:schemeClr val="tx1"/>
                </a:solidFill>
              </a:defRPr>
            </a:lvl1pPr>
            <a:lvl2pPr marL="457200" indent="0" algn="r" latinLnBrk="0">
              <a:buNone/>
              <a:defRPr lang="he-IL" sz="1800">
                <a:solidFill>
                  <a:schemeClr val="tx1">
                    <a:tint val="75000"/>
                  </a:schemeClr>
                </a:solidFill>
              </a:defRPr>
            </a:lvl2pPr>
            <a:lvl3pPr marL="914400" indent="0" algn="r" latinLnBrk="0">
              <a:buNone/>
              <a:defRPr lang="he-IL" sz="1600">
                <a:solidFill>
                  <a:schemeClr val="tx1">
                    <a:tint val="75000"/>
                  </a:schemeClr>
                </a:solidFill>
              </a:defRPr>
            </a:lvl3pPr>
            <a:lvl4pPr marL="1371600" indent="0" algn="r" latinLnBrk="0">
              <a:buNone/>
              <a:defRPr lang="he-IL" sz="1400">
                <a:solidFill>
                  <a:schemeClr val="tx1">
                    <a:tint val="75000"/>
                  </a:schemeClr>
                </a:solidFill>
              </a:defRPr>
            </a:lvl4pPr>
            <a:lvl5pPr marL="1828800" indent="0" algn="r" latinLnBrk="0">
              <a:buNone/>
              <a:defRPr lang="he-IL" sz="1400">
                <a:solidFill>
                  <a:schemeClr val="tx1">
                    <a:tint val="75000"/>
                  </a:schemeClr>
                </a:solidFill>
              </a:defRPr>
            </a:lvl5pPr>
            <a:lvl6pPr marL="2286000" indent="0" algn="r" latinLnBrk="0">
              <a:buNone/>
              <a:defRPr lang="he-IL" sz="1400">
                <a:solidFill>
                  <a:schemeClr val="tx1">
                    <a:tint val="75000"/>
                  </a:schemeClr>
                </a:solidFill>
              </a:defRPr>
            </a:lvl6pPr>
            <a:lvl7pPr marL="2743200" indent="0" algn="r" latinLnBrk="0">
              <a:buNone/>
              <a:defRPr lang="he-IL" sz="1400">
                <a:solidFill>
                  <a:schemeClr val="tx1">
                    <a:tint val="75000"/>
                  </a:schemeClr>
                </a:solidFill>
              </a:defRPr>
            </a:lvl7pPr>
            <a:lvl8pPr marL="3200400" indent="0" algn="r" latinLnBrk="0">
              <a:buNone/>
              <a:defRPr lang="he-IL" sz="1400">
                <a:solidFill>
                  <a:schemeClr val="tx1">
                    <a:tint val="75000"/>
                  </a:schemeClr>
                </a:solidFill>
              </a:defRPr>
            </a:lvl8pPr>
            <a:lvl9pPr marL="3657600" indent="0" algn="r" latinLnBrk="0">
              <a:buNone/>
              <a:defRPr lang="he-IL" sz="1400">
                <a:solidFill>
                  <a:schemeClr val="tx1">
                    <a:tint val="75000"/>
                  </a:schemeClr>
                </a:solidFill>
              </a:defRPr>
            </a:lvl9pPr>
          </a:lstStyle>
          <a:p>
            <a:pPr lvl="0" algn="r" rtl="1"/>
            <a:r>
              <a:rPr lang="he-IL"/>
              <a:t>ערוך סגנונות טקסט של תבנית בסיס</a:t>
            </a:r>
          </a:p>
        </p:txBody>
      </p:sp>
      <p:sp>
        <p:nvSpPr>
          <p:cNvPr id="4" name="מציין מיקום תאריך 3"/>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lang="he-IL">
                <a:solidFill>
                  <a:schemeClr val="tx2"/>
                </a:solidFill>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11"/>
          </p:nvPr>
        </p:nvSpPr>
        <p:spPr/>
        <p:txBody>
          <a:bodyPr/>
          <a:lstStyle>
            <a:lvl1pPr algn="r" latinLnBrk="0">
              <a:defRPr lang="he-IL">
                <a:solidFill>
                  <a:schemeClr val="tx2"/>
                </a:solidFill>
              </a:defRPr>
            </a:lvl1pPr>
          </a:lstStyle>
          <a:p>
            <a:pPr algn="r" rtl="1"/>
            <a:endParaRPr lang="he-IL" dirty="0"/>
          </a:p>
        </p:txBody>
      </p:sp>
      <p:sp>
        <p:nvSpPr>
          <p:cNvPr id="6" name="מציין מיקום מספר שקופית 5"/>
          <p:cNvSpPr>
            <a:spLocks noGrp="1"/>
          </p:cNvSpPr>
          <p:nvPr>
            <p:ph type="sldNum" sz="quarter" idx="12"/>
          </p:nvPr>
        </p:nvSpPr>
        <p:spPr/>
        <p:txBody>
          <a:bodyPr/>
          <a:lstStyle>
            <a:lvl1pPr algn="l" latinLnBrk="0">
              <a:defRPr lang="he-IL">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תוכן כפול">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a:normAutofit/>
          </a:bodyPr>
          <a:lstStyle>
            <a:lvl1pPr algn="r" latinLnBrk="0">
              <a:defRPr lang="he-IL" sz="2000"/>
            </a:lvl1pPr>
            <a:lvl2pPr algn="r" latinLnBrk="0">
              <a:defRPr lang="he-IL" sz="1800"/>
            </a:lvl2pPr>
            <a:lvl3pPr algn="r" latinLnBrk="0">
              <a:defRPr lang="he-IL" sz="1600"/>
            </a:lvl3pPr>
            <a:lvl4pPr algn="r" latinLnBrk="0">
              <a:defRPr lang="he-IL" sz="1400"/>
            </a:lvl4pPr>
            <a:lvl5pPr algn="r" latinLnBrk="0">
              <a:defRPr lang="he-IL" sz="1400"/>
            </a:lvl5pPr>
            <a:lvl6pPr algn="r" latinLnBrk="0">
              <a:defRPr lang="he-IL" sz="1400"/>
            </a:lvl6pPr>
            <a:lvl7pPr algn="r" latinLnBrk="0">
              <a:defRPr lang="he-IL" sz="1400"/>
            </a:lvl7pPr>
            <a:lvl8pPr algn="r" latinLnBrk="0">
              <a:defRPr lang="he-IL" sz="1400"/>
            </a:lvl8pPr>
            <a:lvl9pPr algn="r" latinLnBrk="0">
              <a:defRPr lang="he-IL" sz="14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a:normAutofit/>
          </a:bodyPr>
          <a:lstStyle>
            <a:lvl1pPr algn="r" latinLnBrk="0">
              <a:defRPr lang="he-IL" sz="2000"/>
            </a:lvl1pPr>
            <a:lvl2pPr algn="r" latinLnBrk="0">
              <a:defRPr lang="he-IL" sz="1800"/>
            </a:lvl2pPr>
            <a:lvl3pPr algn="r" latinLnBrk="0">
              <a:defRPr lang="he-IL" sz="1600"/>
            </a:lvl3pPr>
            <a:lvl4pPr algn="r" latinLnBrk="0">
              <a:defRPr lang="he-IL" sz="1400"/>
            </a:lvl4pPr>
            <a:lvl5pPr algn="r" latinLnBrk="0">
              <a:defRPr lang="he-IL" sz="1400"/>
            </a:lvl5pPr>
            <a:lvl6pPr algn="r" latinLnBrk="0">
              <a:defRPr lang="he-IL" sz="1400"/>
            </a:lvl6pPr>
            <a:lvl7pPr algn="r" latinLnBrk="0">
              <a:defRPr lang="he-IL" sz="1400"/>
            </a:lvl7pPr>
            <a:lvl8pPr algn="r" latinLnBrk="0">
              <a:defRPr lang="he-IL" sz="1400"/>
            </a:lvl8pPr>
            <a:lvl9pPr algn="r" latinLnBrk="0">
              <a:defRPr lang="he-IL" sz="14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endParaRPr lang="he-IL" dirty="0"/>
          </a:p>
        </p:txBody>
      </p:sp>
      <p:sp>
        <p:nvSpPr>
          <p:cNvPr id="5" name="מציין מיקום תאריך 4"/>
          <p:cNvSpPr>
            <a:spLocks noGrp="1"/>
          </p:cNvSpPr>
          <p:nvPr>
            <p:ph type="dt" sz="half" idx="10"/>
          </p:nvPr>
        </p:nvSpPr>
        <p:spPr/>
        <p:txBody>
          <a:bodyPr/>
          <a:lstStyle>
            <a:lvl1pPr marL="0" marR="0" indent="0" algn="r"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6" name="מציין מיקום כותרת תחתונה 5"/>
          <p:cNvSpPr>
            <a:spLocks noGrp="1"/>
          </p:cNvSpPr>
          <p:nvPr>
            <p:ph type="ftr" sz="quarter" idx="11"/>
          </p:nvPr>
        </p:nvSpPr>
        <p:spPr/>
        <p:txBody>
          <a:bodyPr/>
          <a:lstStyle/>
          <a:p>
            <a:pPr algn="r" rtl="1"/>
            <a:endParaRPr lang="he-IL" dirty="0"/>
          </a:p>
        </p:txBody>
      </p:sp>
      <p:sp>
        <p:nvSpPr>
          <p:cNvPr id="7" name="מציין מיקום מספר שקופית 6"/>
          <p:cNvSpPr>
            <a:spLocks noGrp="1"/>
          </p:cNvSpPr>
          <p:nvPr>
            <p:ph type="sldNum" sz="quarter" idx="12"/>
          </p:nvPr>
        </p:nvSpPr>
        <p:spPr/>
        <p:txBody>
          <a:bodyPr/>
          <a:lstStyle/>
          <a:p>
            <a:pPr algn="r" rtl="1"/>
            <a:fld id="{A0ECE5F2-81AA-4605-B028-6FBA391056AF}" type="slidenum">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a:lstStyle/>
          <a:p>
            <a:pPr algn="r" rtl="1"/>
            <a:r>
              <a:rPr lang="he-IL"/>
              <a:t>לחץ כדי לערוך סגנון כותרת של תבנית בסיס</a:t>
            </a:r>
          </a:p>
        </p:txBody>
      </p:sp>
      <p:sp>
        <p:nvSpPr>
          <p:cNvPr id="3" name="מציין מיקום טקסט 2"/>
          <p:cNvSpPr>
            <a:spLocks noGrp="1"/>
          </p:cNvSpPr>
          <p:nvPr>
            <p:ph type="body" idx="1"/>
          </p:nvPr>
        </p:nvSpPr>
        <p:spPr>
          <a:xfrm>
            <a:off x="1341120" y="1837464"/>
            <a:ext cx="4572000" cy="766588"/>
          </a:xfrm>
        </p:spPr>
        <p:txBody>
          <a:bodyPr anchor="ctr">
            <a:normAutofit/>
          </a:bodyPr>
          <a:lstStyle>
            <a:lvl1pPr marL="0" indent="0" algn="r" latinLnBrk="0">
              <a:spcBef>
                <a:spcPts val="0"/>
              </a:spcBef>
              <a:buNone/>
              <a:defRPr lang="he-IL" sz="2200" b="0" cap="none" baseline="0"/>
            </a:lvl1pPr>
            <a:lvl2pPr marL="457200" indent="0" algn="r" latinLnBrk="0">
              <a:buNone/>
              <a:defRPr lang="he-IL" sz="2000" b="1"/>
            </a:lvl2pPr>
            <a:lvl3pPr marL="914400" indent="0" algn="r" latinLnBrk="0">
              <a:buNone/>
              <a:defRPr lang="he-IL" sz="1800" b="1"/>
            </a:lvl3pPr>
            <a:lvl4pPr marL="1371600" indent="0" algn="r" latinLnBrk="0">
              <a:buNone/>
              <a:defRPr lang="he-IL" sz="1600" b="1"/>
            </a:lvl4pPr>
            <a:lvl5pPr marL="1828800" indent="0" algn="r" latinLnBrk="0">
              <a:buNone/>
              <a:defRPr lang="he-IL" sz="1600" b="1"/>
            </a:lvl5pPr>
            <a:lvl6pPr marL="2286000" indent="0" algn="r" latinLnBrk="0">
              <a:buNone/>
              <a:defRPr lang="he-IL" sz="1600" b="1"/>
            </a:lvl6pPr>
            <a:lvl7pPr marL="2743200" indent="0" algn="r" latinLnBrk="0">
              <a:buNone/>
              <a:defRPr lang="he-IL" sz="1600" b="1"/>
            </a:lvl7pPr>
            <a:lvl8pPr marL="3200400" indent="0" algn="r" latinLnBrk="0">
              <a:buNone/>
              <a:defRPr lang="he-IL" sz="1600" b="1"/>
            </a:lvl8pPr>
            <a:lvl9pPr marL="3657600" indent="0" algn="r" latinLnBrk="0">
              <a:buNone/>
              <a:defRPr lang="he-IL" sz="1600" b="1"/>
            </a:lvl9pPr>
          </a:lstStyle>
          <a:p>
            <a:pPr lvl="0" algn="r" rtl="1"/>
            <a:r>
              <a:rPr lang="he-IL"/>
              <a:t>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a:normAutofit/>
          </a:bodyPr>
          <a:lstStyle>
            <a:lvl1pPr algn="r" latinLnBrk="0">
              <a:defRPr lang="he-IL" sz="1800"/>
            </a:lvl1pPr>
            <a:lvl2pPr algn="r" latinLnBrk="0">
              <a:defRPr lang="he-IL" sz="1600"/>
            </a:lvl2pPr>
            <a:lvl3pPr algn="r" latinLnBrk="0">
              <a:defRPr lang="he-IL" sz="1400"/>
            </a:lvl3pPr>
            <a:lvl4pPr algn="r" latinLnBrk="0">
              <a:defRPr lang="he-IL" sz="1200"/>
            </a:lvl4pPr>
            <a:lvl5pPr algn="r" latinLnBrk="0">
              <a:defRPr lang="he-IL" sz="1200"/>
            </a:lvl5pPr>
            <a:lvl6pPr algn="r" latinLnBrk="0">
              <a:defRPr lang="he-IL" sz="1200"/>
            </a:lvl6pPr>
            <a:lvl7pPr algn="r" latinLnBrk="0">
              <a:defRPr lang="he-IL" sz="1200"/>
            </a:lvl7pPr>
            <a:lvl8pPr algn="r" latinLnBrk="0">
              <a:defRPr lang="he-IL" sz="1200"/>
            </a:lvl8pPr>
            <a:lvl9pPr algn="r" latinLnBrk="0">
              <a:defRPr lang="he-IL" sz="12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p>
        </p:txBody>
      </p:sp>
      <p:sp>
        <p:nvSpPr>
          <p:cNvPr id="5" name="מציין מיקום טקסט 4"/>
          <p:cNvSpPr>
            <a:spLocks noGrp="1"/>
          </p:cNvSpPr>
          <p:nvPr>
            <p:ph type="body" sz="quarter" idx="3"/>
          </p:nvPr>
        </p:nvSpPr>
        <p:spPr>
          <a:xfrm>
            <a:off x="6278880" y="1837464"/>
            <a:ext cx="4572000" cy="766588"/>
          </a:xfrm>
        </p:spPr>
        <p:txBody>
          <a:bodyPr anchor="ctr">
            <a:normAutofit/>
          </a:bodyPr>
          <a:lstStyle>
            <a:lvl1pPr marL="0" indent="0" algn="r" latinLnBrk="0">
              <a:spcBef>
                <a:spcPts val="0"/>
              </a:spcBef>
              <a:buNone/>
              <a:defRPr lang="he-IL" sz="2200" b="0" cap="none" baseline="0"/>
            </a:lvl1pPr>
            <a:lvl2pPr marL="457200" indent="0" algn="r" latinLnBrk="0">
              <a:buNone/>
              <a:defRPr lang="he-IL" sz="2000" b="1"/>
            </a:lvl2pPr>
            <a:lvl3pPr marL="914400" indent="0" algn="r" latinLnBrk="0">
              <a:buNone/>
              <a:defRPr lang="he-IL" sz="1800" b="1"/>
            </a:lvl3pPr>
            <a:lvl4pPr marL="1371600" indent="0" algn="r" latinLnBrk="0">
              <a:buNone/>
              <a:defRPr lang="he-IL" sz="1600" b="1"/>
            </a:lvl4pPr>
            <a:lvl5pPr marL="1828800" indent="0" algn="r" latinLnBrk="0">
              <a:buNone/>
              <a:defRPr lang="he-IL" sz="1600" b="1"/>
            </a:lvl5pPr>
            <a:lvl6pPr marL="2286000" indent="0" algn="r" latinLnBrk="0">
              <a:buNone/>
              <a:defRPr lang="he-IL" sz="1600" b="1"/>
            </a:lvl6pPr>
            <a:lvl7pPr marL="2743200" indent="0" algn="r" latinLnBrk="0">
              <a:buNone/>
              <a:defRPr lang="he-IL" sz="1600" b="1"/>
            </a:lvl7pPr>
            <a:lvl8pPr marL="3200400" indent="0" algn="r" latinLnBrk="0">
              <a:buNone/>
              <a:defRPr lang="he-IL" sz="1600" b="1"/>
            </a:lvl8pPr>
            <a:lvl9pPr marL="3657600" indent="0" algn="r" latinLnBrk="0">
              <a:buNone/>
              <a:defRPr lang="he-IL" sz="1600" b="1"/>
            </a:lvl9pPr>
          </a:lstStyle>
          <a:p>
            <a:pPr lvl="0" algn="r" rtl="1"/>
            <a:r>
              <a:rPr lang="he-IL"/>
              <a:t>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a:normAutofit/>
          </a:bodyPr>
          <a:lstStyle>
            <a:lvl1pPr algn="r" latinLnBrk="0">
              <a:defRPr lang="he-IL" sz="1800"/>
            </a:lvl1pPr>
            <a:lvl2pPr algn="r" latinLnBrk="0">
              <a:defRPr lang="he-IL" sz="1600"/>
            </a:lvl2pPr>
            <a:lvl3pPr algn="r" latinLnBrk="0">
              <a:defRPr lang="he-IL" sz="1400"/>
            </a:lvl3pPr>
            <a:lvl4pPr algn="r" latinLnBrk="0">
              <a:defRPr lang="he-IL" sz="1200"/>
            </a:lvl4pPr>
            <a:lvl5pPr algn="r" latinLnBrk="0">
              <a:defRPr lang="he-IL" sz="1200"/>
            </a:lvl5pPr>
            <a:lvl6pPr algn="r" latinLnBrk="0">
              <a:defRPr lang="he-IL" sz="1200"/>
            </a:lvl6pPr>
            <a:lvl7pPr algn="r" latinLnBrk="0">
              <a:defRPr lang="he-IL" sz="1200"/>
            </a:lvl7pPr>
            <a:lvl8pPr algn="r" latinLnBrk="0">
              <a:defRPr lang="he-IL" sz="1200"/>
            </a:lvl8pPr>
            <a:lvl9pPr algn="r" latinLnBrk="0">
              <a:defRPr lang="he-IL" sz="12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p>
        </p:txBody>
      </p:sp>
      <p:sp>
        <p:nvSpPr>
          <p:cNvPr id="7" name="מציין מיקום תאריך 6"/>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8" name="מציין מיקום כותרת תחתונה 7"/>
          <p:cNvSpPr>
            <a:spLocks noGrp="1"/>
          </p:cNvSpPr>
          <p:nvPr>
            <p:ph type="ftr" sz="quarter" idx="11"/>
          </p:nvPr>
        </p:nvSpPr>
        <p:spPr/>
        <p:txBody>
          <a:bodyPr/>
          <a:lstStyle/>
          <a:p>
            <a:pPr algn="r" rtl="1"/>
            <a:endParaRPr lang="he-IL" dirty="0"/>
          </a:p>
        </p:txBody>
      </p:sp>
      <p:sp>
        <p:nvSpPr>
          <p:cNvPr id="9" name="מציין מיקום מספר שקופית 8"/>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a:t>לחץ כדי לערוך סגנון כותרת של תבנית בסיס</a:t>
            </a:r>
          </a:p>
        </p:txBody>
      </p:sp>
      <p:sp>
        <p:nvSpPr>
          <p:cNvPr id="3" name="מציין מיקום תאריך 2"/>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4" name="מציין מיקום כותרת תחתונה 3"/>
          <p:cNvSpPr>
            <a:spLocks noGrp="1"/>
          </p:cNvSpPr>
          <p:nvPr>
            <p:ph type="ftr" sz="quarter" idx="11"/>
          </p:nvPr>
        </p:nvSpPr>
        <p:spPr/>
        <p:txBody>
          <a:bodyPr/>
          <a:lstStyle/>
          <a:p>
            <a:pPr algn="r" rtl="1"/>
            <a:endParaRPr lang="he-IL" dirty="0"/>
          </a:p>
        </p:txBody>
      </p:sp>
      <p:sp>
        <p:nvSpPr>
          <p:cNvPr id="5" name="מציין מיקום מספר שקופית 4"/>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lang="he-IL">
                <a:solidFill>
                  <a:schemeClr val="tx2"/>
                </a:solidFill>
              </a:defRPr>
            </a:lvl1pPr>
          </a:lstStyle>
          <a:p>
            <a:fld id="{0764CDB4-6640-4DAC-A052-D8C7C1F538B7}" type="datetime13">
              <a:rPr lang="he-IL" smtClean="0"/>
              <a:pPr/>
              <a:t>28.06.2017</a:t>
            </a:fld>
            <a:endParaRPr lang="he-IL" dirty="0"/>
          </a:p>
        </p:txBody>
      </p:sp>
      <p:sp>
        <p:nvSpPr>
          <p:cNvPr id="3" name="מציין מיקום כותרת תחתונה 2"/>
          <p:cNvSpPr>
            <a:spLocks noGrp="1"/>
          </p:cNvSpPr>
          <p:nvPr>
            <p:ph type="ftr" sz="quarter" idx="11"/>
          </p:nvPr>
        </p:nvSpPr>
        <p:spPr/>
        <p:txBody>
          <a:bodyPr/>
          <a:lstStyle>
            <a:lvl1pPr algn="r" latinLnBrk="0">
              <a:defRPr lang="he-IL">
                <a:solidFill>
                  <a:schemeClr val="tx2"/>
                </a:solidFill>
              </a:defRPr>
            </a:lvl1pPr>
          </a:lstStyle>
          <a:p>
            <a:pPr algn="r" rtl="1"/>
            <a:endParaRPr lang="he-IL" dirty="0"/>
          </a:p>
        </p:txBody>
      </p:sp>
      <p:sp>
        <p:nvSpPr>
          <p:cNvPr id="4" name="מציין מיקום מספר שקופית 3"/>
          <p:cNvSpPr>
            <a:spLocks noGrp="1"/>
          </p:cNvSpPr>
          <p:nvPr>
            <p:ph type="sldNum" sz="quarter" idx="12"/>
          </p:nvPr>
        </p:nvSpPr>
        <p:spPr/>
        <p:txBody>
          <a:bodyPr/>
          <a:lstStyle>
            <a:lvl1pPr algn="l" latinLnBrk="0">
              <a:defRPr lang="he-IL">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532813" y="2362200"/>
            <a:ext cx="3200400" cy="1990725"/>
          </a:xfrm>
        </p:spPr>
        <p:txBody>
          <a:bodyPr anchor="b">
            <a:normAutofit/>
          </a:bodyPr>
          <a:lstStyle>
            <a:lvl1pPr algn="r" latinLnBrk="0">
              <a:defRPr lang="he-IL" sz="3400" b="0"/>
            </a:lvl1pPr>
          </a:lstStyle>
          <a:p>
            <a:pPr algn="r" rtl="1"/>
            <a:r>
              <a:rPr lang="he-IL"/>
              <a:t>לחץ כדי לערוך סגנון כותרת של תבנית בסיס</a:t>
            </a:r>
          </a:p>
        </p:txBody>
      </p:sp>
      <p:sp>
        <p:nvSpPr>
          <p:cNvPr id="3" name="מציין מיקום תוכן 2"/>
          <p:cNvSpPr>
            <a:spLocks noGrp="1"/>
          </p:cNvSpPr>
          <p:nvPr>
            <p:ph idx="1"/>
          </p:nvPr>
        </p:nvSpPr>
        <p:spPr>
          <a:xfrm>
            <a:off x="760412" y="685800"/>
            <a:ext cx="7239001" cy="5486400"/>
          </a:xfrm>
        </p:spPr>
        <p:txBody>
          <a:bodyPr>
            <a:normAutofit/>
          </a:bodyPr>
          <a:lstStyle>
            <a:lvl1pPr algn="r" latinLnBrk="0">
              <a:defRPr lang="he-IL" sz="2000"/>
            </a:lvl1pPr>
            <a:lvl2pPr algn="r" latinLnBrk="0">
              <a:defRPr lang="he-IL" sz="1800"/>
            </a:lvl2pPr>
            <a:lvl3pPr algn="r" latinLnBrk="0">
              <a:defRPr lang="he-IL" sz="1600"/>
            </a:lvl3pPr>
            <a:lvl4pPr algn="r" latinLnBrk="0">
              <a:defRPr lang="he-IL" sz="1400"/>
            </a:lvl4pPr>
            <a:lvl5pPr algn="r" latinLnBrk="0">
              <a:defRPr lang="he-IL" sz="1400"/>
            </a:lvl5pPr>
            <a:lvl6pPr algn="r" latinLnBrk="0">
              <a:defRPr lang="he-IL" sz="1400"/>
            </a:lvl6pPr>
            <a:lvl7pPr algn="r" latinLnBrk="0">
              <a:defRPr lang="he-IL" sz="1400"/>
            </a:lvl7pPr>
            <a:lvl8pPr algn="r" latinLnBrk="0">
              <a:defRPr lang="he-IL" sz="1400"/>
            </a:lvl8pPr>
            <a:lvl9pPr algn="r" latinLnBrk="0">
              <a:defRPr lang="he-IL" sz="1400"/>
            </a:lvl9pPr>
          </a:lstStyle>
          <a:p>
            <a:pPr lvl="0" algn="r" rtl="1"/>
            <a:r>
              <a:rPr lang="he-IL"/>
              <a:t>ערוך סגנונות טקסט של תבנית בסיס</a:t>
            </a:r>
          </a:p>
          <a:p>
            <a:pPr lvl="1" algn="r" rtl="1"/>
            <a:r>
              <a:rPr lang="he-IL"/>
              <a:t>רמה שניה</a:t>
            </a:r>
          </a:p>
          <a:p>
            <a:pPr lvl="2" algn="r" rtl="1"/>
            <a:r>
              <a:rPr lang="he-IL"/>
              <a:t>רמה שלישית</a:t>
            </a:r>
          </a:p>
          <a:p>
            <a:pPr lvl="3" algn="r" rtl="1"/>
            <a:r>
              <a:rPr lang="he-IL"/>
              <a:t>רמה רביעית</a:t>
            </a:r>
          </a:p>
          <a:p>
            <a:pPr lvl="4" algn="r" rtl="1"/>
            <a:r>
              <a:rPr lang="he-IL"/>
              <a:t>רמה חמישית</a:t>
            </a:r>
          </a:p>
        </p:txBody>
      </p:sp>
      <p:sp>
        <p:nvSpPr>
          <p:cNvPr id="4" name="מציין מיקום טקסט 3"/>
          <p:cNvSpPr>
            <a:spLocks noGrp="1"/>
          </p:cNvSpPr>
          <p:nvPr>
            <p:ph type="body" sz="half" idx="2"/>
          </p:nvPr>
        </p:nvSpPr>
        <p:spPr>
          <a:xfrm>
            <a:off x="8532813" y="4367308"/>
            <a:ext cx="3200400" cy="1622012"/>
          </a:xfrm>
        </p:spPr>
        <p:txBody>
          <a:bodyPr>
            <a:normAutofit/>
          </a:bodyPr>
          <a:lstStyle>
            <a:lvl1pPr marL="0" indent="0" algn="r" latinLnBrk="0">
              <a:spcBef>
                <a:spcPts val="1200"/>
              </a:spcBef>
              <a:buNone/>
              <a:defRPr lang="he-IL" sz="1600"/>
            </a:lvl1pPr>
            <a:lvl2pPr marL="457200" indent="0" algn="r" latinLnBrk="0">
              <a:buNone/>
              <a:defRPr lang="he-IL" sz="1200"/>
            </a:lvl2pPr>
            <a:lvl3pPr marL="914400" indent="0" algn="r" latinLnBrk="0">
              <a:buNone/>
              <a:defRPr lang="he-IL" sz="1000"/>
            </a:lvl3pPr>
            <a:lvl4pPr marL="1371600" indent="0" algn="r" latinLnBrk="0">
              <a:buNone/>
              <a:defRPr lang="he-IL" sz="900"/>
            </a:lvl4pPr>
            <a:lvl5pPr marL="1828800" indent="0" algn="r" latinLnBrk="0">
              <a:buNone/>
              <a:defRPr lang="he-IL" sz="900"/>
            </a:lvl5pPr>
            <a:lvl6pPr marL="2286000" indent="0" algn="r" latinLnBrk="0">
              <a:buNone/>
              <a:defRPr lang="he-IL" sz="900"/>
            </a:lvl6pPr>
            <a:lvl7pPr marL="2743200" indent="0" algn="r" latinLnBrk="0">
              <a:buNone/>
              <a:defRPr lang="he-IL" sz="900"/>
            </a:lvl7pPr>
            <a:lvl8pPr marL="3200400" indent="0" algn="r" latinLnBrk="0">
              <a:buNone/>
              <a:defRPr lang="he-IL" sz="900"/>
            </a:lvl8pPr>
            <a:lvl9pPr marL="3657600" indent="0" algn="r" latinLnBrk="0">
              <a:buNone/>
              <a:defRPr lang="he-IL" sz="900"/>
            </a:lvl9pPr>
          </a:lstStyle>
          <a:p>
            <a:pPr lvl="0" algn="r" rtl="1"/>
            <a:r>
              <a:rPr lang="he-IL"/>
              <a:t>ערוך סגנונות טקסט של תבנית בסיס</a:t>
            </a:r>
          </a:p>
        </p:txBody>
      </p:sp>
      <p:sp>
        <p:nvSpPr>
          <p:cNvPr id="5" name="מציין מיקום תאריך 4"/>
          <p:cNvSpPr>
            <a:spLocks noGrp="1"/>
          </p:cNvSpPr>
          <p:nvPr>
            <p:ph type="dt" sz="half" idx="10"/>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fld id="{0764CDB4-6640-4DAC-A052-D8C7C1F538B7}" type="datetime13">
              <a:rPr lang="he-IL" smtClean="0"/>
              <a:pPr/>
              <a:t>28.06.2017</a:t>
            </a:fld>
            <a:endParaRPr lang="he-IL" dirty="0"/>
          </a:p>
        </p:txBody>
      </p:sp>
      <p:sp>
        <p:nvSpPr>
          <p:cNvPr id="6" name="מציין מיקום כותרת תחתונה 5"/>
          <p:cNvSpPr>
            <a:spLocks noGrp="1"/>
          </p:cNvSpPr>
          <p:nvPr>
            <p:ph type="ftr" sz="quarter" idx="11"/>
          </p:nvPr>
        </p:nvSpPr>
        <p:spPr/>
        <p:txBody>
          <a:bodyPr/>
          <a:lstStyle/>
          <a:p>
            <a:pPr algn="r" rtl="1"/>
            <a:endParaRPr lang="he-IL" dirty="0"/>
          </a:p>
        </p:txBody>
      </p:sp>
      <p:sp>
        <p:nvSpPr>
          <p:cNvPr id="7" name="מציין מיקום מספר שקופית 6"/>
          <p:cNvSpPr>
            <a:spLocks noGrp="1"/>
          </p:cNvSpPr>
          <p:nvPr>
            <p:ph type="sldNum" sz="quarter" idx="12"/>
          </p:nvPr>
        </p:nvSpPr>
        <p:spPr/>
        <p:txBody>
          <a:bodyPr/>
          <a:lstStyle>
            <a:lvl1pPr algn="l">
              <a:defRPr/>
            </a:lvl1pPr>
          </a:lstStyle>
          <a:p>
            <a:pPr rtl="1"/>
            <a:fld id="{CA8D9AD5-F248-4919-864A-CFD76CC027D6}" type="slidenum">
              <a:rPr lang="he-IL" smtClean="0"/>
              <a:pPr rtl="1"/>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endParaRPr>
          </a:p>
        </p:txBody>
      </p:sp>
      <p:sp>
        <p:nvSpPr>
          <p:cNvPr id="2" name="מציין מיקום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algn="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algn="r" rtl="1"/>
            <a:r>
              <a:rPr lang="he-IL" dirty="0"/>
              <a:t>לחץ כדי לערוך סגנונות טקסט של תבנית בסיס</a:t>
            </a:r>
          </a:p>
          <a:p>
            <a:pPr lvl="1" algn="r" rtl="1"/>
            <a:r>
              <a:rPr lang="he-IL" dirty="0"/>
              <a:t>רמה שניה</a:t>
            </a:r>
          </a:p>
          <a:p>
            <a:pPr lvl="2" algn="r" rtl="1"/>
            <a:r>
              <a:rPr lang="he-IL" dirty="0"/>
              <a:t>רמה שלישית</a:t>
            </a:r>
          </a:p>
          <a:p>
            <a:pPr lvl="3" algn="r" rtl="1"/>
            <a:r>
              <a:rPr lang="he-IL" dirty="0"/>
              <a:t>רמה רביעית</a:t>
            </a:r>
          </a:p>
          <a:p>
            <a:pPr lvl="4" algn="r" rtl="1"/>
            <a:r>
              <a:rPr lang="he-IL" dirty="0"/>
              <a:t>רמה חמישית</a:t>
            </a:r>
          </a:p>
          <a:p>
            <a:pPr lvl="5" algn="r" rtl="1"/>
            <a:r>
              <a:rPr lang="he-IL" dirty="0"/>
              <a:t>רמה שישית</a:t>
            </a:r>
          </a:p>
          <a:p>
            <a:pPr lvl="6" algn="r" rtl="1"/>
            <a:r>
              <a:rPr lang="he-IL" dirty="0"/>
              <a:t>רמה שביעית</a:t>
            </a:r>
          </a:p>
          <a:p>
            <a:pPr lvl="7" algn="r" rtl="1"/>
            <a:r>
              <a:rPr lang="he-IL" dirty="0"/>
              <a:t>רמה שמינית</a:t>
            </a:r>
          </a:p>
          <a:p>
            <a:pPr lvl="8" algn="r" rtl="1"/>
            <a:r>
              <a:rPr lang="he-IL" dirty="0"/>
              <a:t>רמה תשיעית</a:t>
            </a:r>
          </a:p>
        </p:txBody>
      </p:sp>
      <p:sp>
        <p:nvSpPr>
          <p:cNvPr id="4" name="מציין מיקום תאריך 3"/>
          <p:cNvSpPr>
            <a:spLocks noGrp="1"/>
          </p:cNvSpPr>
          <p:nvPr>
            <p:ph type="dt" sz="half" idx="2"/>
          </p:nvPr>
        </p:nvSpPr>
        <p:spPr>
          <a:xfrm>
            <a:off x="2360613" y="6601968"/>
            <a:ext cx="960120" cy="237744"/>
          </a:xfrm>
          <a:prstGeom prst="rect">
            <a:avLst/>
          </a:prstGeom>
        </p:spPr>
        <p:txBody>
          <a:bodyPr vert="horz" lIns="91440" tIns="45720" rIns="91440" bIns="45720" rtlCol="1" anchor="ctr"/>
          <a:lstStyle>
            <a:lvl1pPr marL="0" marR="0" indent="0" algn="l" defTabSz="914400" rtl="1" eaLnBrk="1" fontAlgn="auto" latinLnBrk="0" hangingPunct="1">
              <a:lnSpc>
                <a:spcPct val="100000"/>
              </a:lnSpc>
              <a:spcBef>
                <a:spcPts val="0"/>
              </a:spcBef>
              <a:spcAft>
                <a:spcPts val="0"/>
              </a:spcAft>
              <a:buClrTx/>
              <a:buSzTx/>
              <a:buFontTx/>
              <a:buNone/>
              <a:tabLst/>
              <a:defRPr lang="he-IL" sz="800">
                <a:solidFill>
                  <a:schemeClr val="bg2"/>
                </a:solidFill>
                <a:latin typeface="Tahoma" panose="020B0604030504040204" pitchFamily="34" charset="0"/>
                <a:cs typeface="Tahoma" panose="020B0604030504040204" pitchFamily="34" charset="0"/>
              </a:defRPr>
            </a:lvl1pPr>
          </a:lstStyle>
          <a:p>
            <a:fld id="{0764CDB4-6640-4DAC-A052-D8C7C1F538B7}" type="datetime13">
              <a:rPr lang="he-IL" smtClean="0"/>
              <a:pPr/>
              <a:t>28.06.2017</a:t>
            </a:fld>
            <a:endParaRPr lang="he-IL" dirty="0"/>
          </a:p>
        </p:txBody>
      </p:sp>
      <p:sp>
        <p:nvSpPr>
          <p:cNvPr id="5" name="מציין מיקום כותרת תחתונה 4"/>
          <p:cNvSpPr>
            <a:spLocks noGrp="1"/>
          </p:cNvSpPr>
          <p:nvPr>
            <p:ph type="ftr" sz="quarter" idx="3"/>
          </p:nvPr>
        </p:nvSpPr>
        <p:spPr>
          <a:xfrm>
            <a:off x="3691128" y="6601968"/>
            <a:ext cx="7159752" cy="237744"/>
          </a:xfrm>
          <a:prstGeom prst="rect">
            <a:avLst/>
          </a:prstGeom>
        </p:spPr>
        <p:txBody>
          <a:bodyPr vert="horz" lIns="91440" tIns="45720" rIns="91440" bIns="45720" rtlCol="1" anchor="ctr"/>
          <a:lstStyle>
            <a:lvl1pPr algn="r" latinLnBrk="0">
              <a:defRPr lang="he-IL" sz="800" cap="all" baseline="0">
                <a:solidFill>
                  <a:schemeClr val="bg2"/>
                </a:solidFill>
                <a:latin typeface="Tahoma" panose="020B0604030504040204" pitchFamily="34" charset="0"/>
                <a:cs typeface="Tahoma" panose="020B0604030504040204" pitchFamily="34" charset="0"/>
              </a:defRPr>
            </a:lvl1pPr>
          </a:lstStyle>
          <a:p>
            <a:pPr rtl="1"/>
            <a:endParaRPr lang="he-IL" dirty="0"/>
          </a:p>
        </p:txBody>
      </p:sp>
      <p:sp>
        <p:nvSpPr>
          <p:cNvPr id="6" name="מציין מיקום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latinLnBrk="0">
              <a:defRPr lang="he-IL" sz="800">
                <a:solidFill>
                  <a:schemeClr val="bg2"/>
                </a:solidFill>
                <a:latin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0" eaLnBrk="1" latinLnBrk="0" hangingPunct="1">
        <a:lnSpc>
          <a:spcPct val="90000"/>
        </a:lnSpc>
        <a:spcBef>
          <a:spcPct val="0"/>
        </a:spcBef>
        <a:buFont typeface="Arial" pitchFamily="34" charset="0"/>
        <a:buNone/>
        <a:defRPr lang="he-IL" sz="3400" kern="1200">
          <a:solidFill>
            <a:schemeClr val="tx2">
              <a:lumMod val="75000"/>
            </a:schemeClr>
          </a:solidFill>
          <a:latin typeface="Tahoma" panose="020B0604030504040204" pitchFamily="34" charset="0"/>
          <a:ea typeface="+mj-ea"/>
          <a:cs typeface="Tahoma" panose="020B0604030504040204" pitchFamily="34" charset="0"/>
        </a:defRPr>
      </a:lvl1pPr>
    </p:titleStyle>
    <p:bodyStyle>
      <a:lvl1pPr marL="274320" indent="-228600" algn="r" defTabSz="914400" rtl="0" eaLnBrk="1" latinLnBrk="0" hangingPunct="1">
        <a:lnSpc>
          <a:spcPct val="90000"/>
        </a:lnSpc>
        <a:spcBef>
          <a:spcPts val="1800"/>
        </a:spcBef>
        <a:buClr>
          <a:schemeClr val="tx2"/>
        </a:buClr>
        <a:buSzPct val="80000"/>
        <a:buFont typeface="Wingdings" pitchFamily="2" charset="2"/>
        <a:buChar char="§"/>
        <a:defRPr lang="he-IL" sz="2000" kern="1200">
          <a:solidFill>
            <a:schemeClr val="tx2"/>
          </a:solidFill>
          <a:latin typeface="Tahoma" panose="020B0604030504040204" pitchFamily="34" charset="0"/>
          <a:ea typeface="+mn-ea"/>
          <a:cs typeface="Tahoma" panose="020B0604030504040204" pitchFamily="34" charset="0"/>
        </a:defRPr>
      </a:lvl1pPr>
      <a:lvl2pPr marL="594360" indent="-228600" algn="r" defTabSz="914400" rtl="0" eaLnBrk="1" latinLnBrk="0" hangingPunct="1">
        <a:lnSpc>
          <a:spcPct val="90000"/>
        </a:lnSpc>
        <a:spcBef>
          <a:spcPts val="1000"/>
        </a:spcBef>
        <a:buClr>
          <a:schemeClr val="tx2"/>
        </a:buClr>
        <a:buSzPct val="80000"/>
        <a:buFont typeface="Wingdings" pitchFamily="2" charset="2"/>
        <a:buChar char="§"/>
        <a:defRPr lang="he-IL" sz="1800" kern="1200">
          <a:solidFill>
            <a:schemeClr val="tx2"/>
          </a:solidFill>
          <a:latin typeface="Tahoma" panose="020B0604030504040204" pitchFamily="34" charset="0"/>
          <a:ea typeface="+mn-ea"/>
          <a:cs typeface="Tahoma" panose="020B0604030504040204" pitchFamily="34" charset="0"/>
        </a:defRPr>
      </a:lvl2pPr>
      <a:lvl3pPr marL="914400" indent="-228600" algn="r" defTabSz="914400" rtl="0" eaLnBrk="1" latinLnBrk="0" hangingPunct="1">
        <a:lnSpc>
          <a:spcPct val="90000"/>
        </a:lnSpc>
        <a:spcBef>
          <a:spcPts val="800"/>
        </a:spcBef>
        <a:buClr>
          <a:schemeClr val="tx2"/>
        </a:buClr>
        <a:buSzPct val="80000"/>
        <a:buFont typeface="Wingdings" pitchFamily="2" charset="2"/>
        <a:buChar char="§"/>
        <a:defRPr lang="he-IL" sz="1600" kern="1200">
          <a:solidFill>
            <a:schemeClr val="tx2"/>
          </a:solidFill>
          <a:latin typeface="Tahoma" panose="020B0604030504040204" pitchFamily="34" charset="0"/>
          <a:ea typeface="+mn-ea"/>
          <a:cs typeface="Tahoma" panose="020B0604030504040204" pitchFamily="34" charset="0"/>
        </a:defRPr>
      </a:lvl3pPr>
      <a:lvl4pPr marL="1234440" indent="-228600" algn="r" defTabSz="914400" rtl="0" eaLnBrk="1" latinLnBrk="0" hangingPunct="1">
        <a:lnSpc>
          <a:spcPct val="90000"/>
        </a:lnSpc>
        <a:spcBef>
          <a:spcPts val="800"/>
        </a:spcBef>
        <a:buClr>
          <a:schemeClr val="tx2"/>
        </a:buClr>
        <a:buSzPct val="80000"/>
        <a:buFont typeface="Wingdings" pitchFamily="2" charset="2"/>
        <a:buChar char="§"/>
        <a:defRPr lang="he-IL" sz="1400" kern="1200">
          <a:solidFill>
            <a:schemeClr val="tx2"/>
          </a:solidFill>
          <a:latin typeface="Tahoma" panose="020B0604030504040204" pitchFamily="34" charset="0"/>
          <a:ea typeface="+mn-ea"/>
          <a:cs typeface="Tahoma" panose="020B0604030504040204" pitchFamily="34" charset="0"/>
        </a:defRPr>
      </a:lvl4pPr>
      <a:lvl5pPr marL="1554480" indent="-228600" algn="r" defTabSz="914400" rtl="0" eaLnBrk="1" latinLnBrk="0" hangingPunct="1">
        <a:lnSpc>
          <a:spcPct val="90000"/>
        </a:lnSpc>
        <a:spcBef>
          <a:spcPts val="800"/>
        </a:spcBef>
        <a:buClr>
          <a:schemeClr val="tx2"/>
        </a:buClr>
        <a:buSzPct val="80000"/>
        <a:buFont typeface="Wingdings" pitchFamily="2" charset="2"/>
        <a:buChar char="§"/>
        <a:defRPr lang="he-IL" sz="1400" kern="1200">
          <a:solidFill>
            <a:schemeClr val="tx2"/>
          </a:solidFill>
          <a:latin typeface="Tahoma" panose="020B0604030504040204" pitchFamily="34" charset="0"/>
          <a:ea typeface="+mn-ea"/>
          <a:cs typeface="Tahoma" panose="020B0604030504040204" pitchFamily="34" charset="0"/>
        </a:defRPr>
      </a:lvl5pPr>
      <a:lvl6pPr marL="1874520" indent="-228600" algn="r" defTabSz="914400" rtl="0" eaLnBrk="1" latinLnBrk="0" hangingPunct="1">
        <a:lnSpc>
          <a:spcPct val="90000"/>
        </a:lnSpc>
        <a:spcBef>
          <a:spcPts val="800"/>
        </a:spcBef>
        <a:buSzPct val="80000"/>
        <a:buFont typeface="Wingdings" pitchFamily="2" charset="2"/>
        <a:buChar char="§"/>
        <a:defRPr lang="he-IL" sz="1400" kern="1200">
          <a:solidFill>
            <a:schemeClr val="tx2"/>
          </a:solidFill>
          <a:latin typeface="Tahoma" panose="020B0604030504040204" pitchFamily="34" charset="0"/>
          <a:ea typeface="+mn-ea"/>
          <a:cs typeface="Tahoma" panose="020B0604030504040204" pitchFamily="34" charset="0"/>
        </a:defRPr>
      </a:lvl6pPr>
      <a:lvl7pPr marL="2194560" indent="-228600" algn="r" defTabSz="914400" rtl="0" eaLnBrk="1" latinLnBrk="0" hangingPunct="1">
        <a:lnSpc>
          <a:spcPct val="90000"/>
        </a:lnSpc>
        <a:spcBef>
          <a:spcPts val="800"/>
        </a:spcBef>
        <a:buSzPct val="80000"/>
        <a:buFont typeface="Wingdings" pitchFamily="2" charset="2"/>
        <a:buChar char="§"/>
        <a:defRPr lang="he-IL" sz="1400" kern="1200" baseline="0">
          <a:solidFill>
            <a:schemeClr val="tx2"/>
          </a:solidFill>
          <a:latin typeface="Tahoma" panose="020B0604030504040204" pitchFamily="34" charset="0"/>
          <a:ea typeface="+mn-ea"/>
          <a:cs typeface="Tahoma" panose="020B0604030504040204" pitchFamily="34" charset="0"/>
        </a:defRPr>
      </a:lvl7pPr>
      <a:lvl8pPr marL="2514600" indent="-228600" algn="r" defTabSz="914400" rtl="0" eaLnBrk="1" latinLnBrk="0" hangingPunct="1">
        <a:lnSpc>
          <a:spcPct val="90000"/>
        </a:lnSpc>
        <a:spcBef>
          <a:spcPts val="800"/>
        </a:spcBef>
        <a:buSzPct val="80000"/>
        <a:buFont typeface="Wingdings" pitchFamily="2" charset="2"/>
        <a:buChar char="§"/>
        <a:defRPr lang="he-IL" sz="1400" kern="1200" baseline="0">
          <a:solidFill>
            <a:schemeClr val="tx2"/>
          </a:solidFill>
          <a:latin typeface="Tahoma" panose="020B0604030504040204" pitchFamily="34" charset="0"/>
          <a:ea typeface="+mn-ea"/>
          <a:cs typeface="Tahoma" panose="020B0604030504040204" pitchFamily="34" charset="0"/>
        </a:defRPr>
      </a:lvl8pPr>
      <a:lvl9pPr marL="2834640" indent="-228600" algn="r" defTabSz="914400" rtl="0" eaLnBrk="1" latinLnBrk="0" hangingPunct="1">
        <a:lnSpc>
          <a:spcPct val="90000"/>
        </a:lnSpc>
        <a:spcBef>
          <a:spcPts val="800"/>
        </a:spcBef>
        <a:buSzPct val="80000"/>
        <a:buFont typeface="Wingdings" pitchFamily="2" charset="2"/>
        <a:buChar char="§"/>
        <a:defRPr lang="he-IL" sz="1400" kern="1200" baseline="0">
          <a:solidFill>
            <a:schemeClr val="tx2"/>
          </a:solidFill>
          <a:latin typeface="Tahoma" panose="020B0604030504040204" pitchFamily="34" charset="0"/>
          <a:ea typeface="+mn-ea"/>
          <a:cs typeface="Tahoma" panose="020B0604030504040204" pitchFamily="34" charset="0"/>
        </a:defRPr>
      </a:lvl9pPr>
    </p:bodyStyle>
    <p:otherStyle>
      <a:defPPr>
        <a:defRPr lang="he-IL"/>
      </a:defPPr>
      <a:lvl1pPr marL="0" algn="r" defTabSz="914400" rtl="0" eaLnBrk="1" latinLnBrk="0" hangingPunct="1">
        <a:defRPr lang="he-IL" sz="1800" kern="1200">
          <a:solidFill>
            <a:schemeClr val="tx1"/>
          </a:solidFill>
          <a:latin typeface="+mn-lt"/>
          <a:ea typeface="+mn-ea"/>
          <a:cs typeface="+mn-cs"/>
        </a:defRPr>
      </a:lvl1pPr>
      <a:lvl2pPr marL="457200" algn="r" defTabSz="914400" rtl="0" eaLnBrk="1" latinLnBrk="0" hangingPunct="1">
        <a:defRPr lang="he-IL" sz="1800" kern="1200">
          <a:solidFill>
            <a:schemeClr val="tx1"/>
          </a:solidFill>
          <a:latin typeface="+mn-lt"/>
          <a:ea typeface="+mn-ea"/>
          <a:cs typeface="+mn-cs"/>
        </a:defRPr>
      </a:lvl2pPr>
      <a:lvl3pPr marL="914400" algn="r" defTabSz="914400" rtl="0" eaLnBrk="1" latinLnBrk="0" hangingPunct="1">
        <a:defRPr lang="he-IL" sz="1800" kern="1200">
          <a:solidFill>
            <a:schemeClr val="tx1"/>
          </a:solidFill>
          <a:latin typeface="+mn-lt"/>
          <a:ea typeface="+mn-ea"/>
          <a:cs typeface="+mn-cs"/>
        </a:defRPr>
      </a:lvl3pPr>
      <a:lvl4pPr marL="1371600" algn="r" defTabSz="914400" rtl="0" eaLnBrk="1" latinLnBrk="0" hangingPunct="1">
        <a:defRPr lang="he-IL" sz="1800" kern="1200">
          <a:solidFill>
            <a:schemeClr val="tx1"/>
          </a:solidFill>
          <a:latin typeface="+mn-lt"/>
          <a:ea typeface="+mn-ea"/>
          <a:cs typeface="+mn-cs"/>
        </a:defRPr>
      </a:lvl4pPr>
      <a:lvl5pPr marL="1828800" algn="r" defTabSz="914400" rtl="0" eaLnBrk="1" latinLnBrk="0" hangingPunct="1">
        <a:defRPr lang="he-IL" sz="1800" kern="1200">
          <a:solidFill>
            <a:schemeClr val="tx1"/>
          </a:solidFill>
          <a:latin typeface="+mn-lt"/>
          <a:ea typeface="+mn-ea"/>
          <a:cs typeface="+mn-cs"/>
        </a:defRPr>
      </a:lvl5pPr>
      <a:lvl6pPr marL="2286000" algn="r" defTabSz="914400" rtl="0" eaLnBrk="1" latinLnBrk="0" hangingPunct="1">
        <a:defRPr lang="he-IL" sz="1800" kern="1200">
          <a:solidFill>
            <a:schemeClr val="tx1"/>
          </a:solidFill>
          <a:latin typeface="+mn-lt"/>
          <a:ea typeface="+mn-ea"/>
          <a:cs typeface="+mn-cs"/>
        </a:defRPr>
      </a:lvl6pPr>
      <a:lvl7pPr marL="2743200" algn="r" defTabSz="914400" rtl="0" eaLnBrk="1" latinLnBrk="0" hangingPunct="1">
        <a:defRPr lang="he-IL" sz="1800" kern="1200">
          <a:solidFill>
            <a:schemeClr val="tx1"/>
          </a:solidFill>
          <a:latin typeface="+mn-lt"/>
          <a:ea typeface="+mn-ea"/>
          <a:cs typeface="+mn-cs"/>
        </a:defRPr>
      </a:lvl7pPr>
      <a:lvl8pPr marL="3200400" algn="r" defTabSz="914400" rtl="0" eaLnBrk="1" latinLnBrk="0" hangingPunct="1">
        <a:defRPr lang="he-IL" sz="1800" kern="1200">
          <a:solidFill>
            <a:schemeClr val="tx1"/>
          </a:solidFill>
          <a:latin typeface="+mn-lt"/>
          <a:ea typeface="+mn-ea"/>
          <a:cs typeface="+mn-cs"/>
        </a:defRPr>
      </a:lvl8pPr>
      <a:lvl9pPr marL="3657600" algn="r" defTabSz="914400" rtl="0" eaLnBrk="1" latinLnBrk="0" hangingPunct="1">
        <a:defRPr lang="he-IL"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22413" y="4953000"/>
            <a:ext cx="9144002" cy="685800"/>
          </a:xfrm>
        </p:spPr>
        <p:txBody>
          <a:bodyPr/>
          <a:lstStyle/>
          <a:p>
            <a:pPr algn="ctr" rtl="1"/>
            <a:r>
              <a:rPr lang="en-US" dirty="0"/>
              <a:t>Bark Android app</a:t>
            </a:r>
            <a:endParaRPr lang="he-IL" dirty="0"/>
          </a:p>
        </p:txBody>
      </p:sp>
      <p:sp>
        <p:nvSpPr>
          <p:cNvPr id="4" name="כותרת משנה 3"/>
          <p:cNvSpPr>
            <a:spLocks noGrp="1"/>
          </p:cNvSpPr>
          <p:nvPr>
            <p:ph type="subTitle" idx="1"/>
          </p:nvPr>
        </p:nvSpPr>
        <p:spPr/>
        <p:txBody>
          <a:bodyPr/>
          <a:lstStyle/>
          <a:p>
            <a:pPr algn="ctr" rtl="1"/>
            <a:r>
              <a:rPr lang="he-IL" dirty="0"/>
              <a:t>דני וולפוב  | אסף אסל</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981200" y="306089"/>
            <a:ext cx="9144000" cy="990600"/>
          </a:xfrm>
        </p:spPr>
        <p:txBody>
          <a:bodyPr/>
          <a:lstStyle/>
          <a:p>
            <a:pPr algn="ctr" rtl="1"/>
            <a:r>
              <a:rPr lang="he-IL" dirty="0"/>
              <a:t>רקע</a:t>
            </a:r>
          </a:p>
        </p:txBody>
      </p:sp>
      <p:sp>
        <p:nvSpPr>
          <p:cNvPr id="3" name="מציין מיקום תוכן 2"/>
          <p:cNvSpPr>
            <a:spLocks noGrp="1"/>
          </p:cNvSpPr>
          <p:nvPr>
            <p:ph type="body" idx="1"/>
          </p:nvPr>
        </p:nvSpPr>
        <p:spPr>
          <a:xfrm>
            <a:off x="1828800" y="2667771"/>
            <a:ext cx="9144000" cy="1371600"/>
          </a:xfrm>
        </p:spPr>
        <p:txBody>
          <a:bodyPr>
            <a:noAutofit/>
          </a:bodyPr>
          <a:lstStyle/>
          <a:p>
            <a:r>
              <a:rPr lang="he-IL" sz="1900" dirty="0">
                <a:ea typeface="Tahoma" panose="020B0604030504040204" pitchFamily="34" charset="0"/>
              </a:rPr>
              <a:t>מסקר שערכנו בחיפוש אחר פלטפורמה נוחה ופשוטה למשתמשים אשר יוכל לחפשו ולקבוע מפגשים עם בעלי כלבים אחרים, בזמן שהכלב משחק עם בני מינו, גרם לנו לחשוב על אפליקציה לנייד.</a:t>
            </a:r>
            <a:endParaRPr lang="en-US" sz="1900" dirty="0">
              <a:ea typeface="Tahoma" panose="020B0604030504040204" pitchFamily="34" charset="0"/>
            </a:endParaRPr>
          </a:p>
          <a:p>
            <a:pPr lvl="0" rtl="1"/>
            <a:endParaRPr lang="he-IL" sz="1900" dirty="0"/>
          </a:p>
          <a:p>
            <a:pPr rtl="1"/>
            <a:r>
              <a:rPr lang="en-US" sz="1900" dirty="0"/>
              <a:t>Bark</a:t>
            </a:r>
            <a:r>
              <a:rPr lang="he-IL" sz="1900" dirty="0"/>
              <a:t> היא אפליקציית חינמית לבעלי כלבים הנועדה לקשר בין הכלבים ובעליהם  במהלך הטיול היומי באמצעות שירותי מיקום ופיצ'רים נוספים!</a:t>
            </a:r>
          </a:p>
          <a:p>
            <a:pPr lvl="0" rtl="1"/>
            <a:endParaRPr lang="he-IL" sz="1900" dirty="0"/>
          </a:p>
        </p:txBody>
      </p:sp>
      <p:sp>
        <p:nvSpPr>
          <p:cNvPr id="4" name="TextBox 3"/>
          <p:cNvSpPr txBox="1"/>
          <p:nvPr/>
        </p:nvSpPr>
        <p:spPr>
          <a:xfrm>
            <a:off x="10133351" y="1563960"/>
            <a:ext cx="838200" cy="384721"/>
          </a:xfrm>
          <a:prstGeom prst="rect">
            <a:avLst/>
          </a:prstGeom>
          <a:noFill/>
        </p:spPr>
        <p:txBody>
          <a:bodyPr wrap="square" rtlCol="0">
            <a:spAutoFit/>
          </a:bodyPr>
          <a:lstStyle/>
          <a:p>
            <a:pPr algn="r"/>
            <a:r>
              <a:rPr lang="en-US" sz="1900" dirty="0">
                <a:latin typeface="Tahoma" panose="020B0604030504040204" pitchFamily="34" charset="0"/>
                <a:ea typeface="Tahoma" panose="020B0604030504040204" pitchFamily="34" charset="0"/>
                <a:cs typeface="Tahoma" panose="020B0604030504040204" pitchFamily="34" charset="0"/>
              </a:rPr>
              <a:t>Bark</a:t>
            </a:r>
          </a:p>
        </p:txBody>
      </p:sp>
      <p:sp>
        <p:nvSpPr>
          <p:cNvPr id="5" name="TextBox 4"/>
          <p:cNvSpPr txBox="1"/>
          <p:nvPr/>
        </p:nvSpPr>
        <p:spPr>
          <a:xfrm>
            <a:off x="1642672" y="1538784"/>
            <a:ext cx="8763000" cy="384721"/>
          </a:xfrm>
          <a:prstGeom prst="rect">
            <a:avLst/>
          </a:prstGeom>
          <a:noFill/>
        </p:spPr>
        <p:txBody>
          <a:bodyPr wrap="square" rtlCol="0">
            <a:spAutoFit/>
          </a:bodyPr>
          <a:lstStyle/>
          <a:p>
            <a:pPr algn="r"/>
            <a:r>
              <a:rPr lang="he-IL" sz="1900" dirty="0">
                <a:latin typeface="Tahoma" panose="020B0604030504040204" pitchFamily="34" charset="0"/>
                <a:ea typeface="Tahoma" panose="020B0604030504040204" pitchFamily="34" charset="0"/>
                <a:cs typeface="Tahoma" panose="020B0604030504040204" pitchFamily="34" charset="0"/>
              </a:rPr>
              <a:t>הוא פרוייקט יזמות במסגרת מכללת עזריאלי הבא לתת פיתרון לבעיה</a:t>
            </a:r>
            <a:endParaRPr lang="en-US" sz="19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827551" y="1821444"/>
            <a:ext cx="9144000" cy="369332"/>
          </a:xfrm>
          <a:prstGeom prst="rect">
            <a:avLst/>
          </a:prstGeom>
          <a:noFill/>
        </p:spPr>
        <p:txBody>
          <a:bodyPr wrap="square" rtlCol="0">
            <a:spAutoFit/>
          </a:bodyPr>
          <a:lstStyle/>
          <a:p>
            <a:pPr algn="r"/>
            <a:r>
              <a:rPr lang="he-IL" dirty="0">
                <a:latin typeface="Tahoma" panose="020B0604030504040204" pitchFamily="34" charset="0"/>
                <a:ea typeface="Tahoma" panose="020B0604030504040204" pitchFamily="34" charset="0"/>
                <a:cs typeface="Tahoma" panose="020B0604030504040204" pitchFamily="34" charset="0"/>
              </a:rPr>
              <a:t>שעולה מידי יום במהלך הטיול היומי עם הכלב.</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הבעיה</a:t>
            </a:r>
          </a:p>
        </p:txBody>
      </p:sp>
      <p:sp>
        <p:nvSpPr>
          <p:cNvPr id="3" name="מציין מיקום תוכן 2"/>
          <p:cNvSpPr>
            <a:spLocks noGrp="1"/>
          </p:cNvSpPr>
          <p:nvPr>
            <p:ph idx="1"/>
          </p:nvPr>
        </p:nvSpPr>
        <p:spPr>
          <a:xfrm>
            <a:off x="533400" y="1901952"/>
            <a:ext cx="10317480" cy="4127627"/>
          </a:xfrm>
        </p:spPr>
        <p:txBody>
          <a:bodyPr>
            <a:normAutofit lnSpcReduction="10000"/>
          </a:bodyPr>
          <a:lstStyle/>
          <a:p>
            <a:pPr rtl="1"/>
            <a:r>
              <a:rPr lang="he-IL" dirty="0"/>
              <a:t>מציאת פלטפורמה נוחה לשימוש אשר תאחד את כל האלטרנטיבות המוצעות כיום בשוק.</a:t>
            </a:r>
          </a:p>
          <a:p>
            <a:pPr rtl="1"/>
            <a:r>
              <a:rPr lang="he-IL" dirty="0"/>
              <a:t>תכנון ואפיון האפליקציה אשר תתממשק לרכיבים השונים בפלאפון ומודולים צד שלישי הן מצד הלקוח והן מצד השרת.</a:t>
            </a:r>
          </a:p>
          <a:p>
            <a:pPr rtl="1"/>
            <a:r>
              <a:rPr lang="he-IL" dirty="0"/>
              <a:t>ניהול והעברת המידע בזמן אמת לאורך כל חיי האפליקציה.</a:t>
            </a:r>
          </a:p>
          <a:p>
            <a:pPr rtl="1"/>
            <a:r>
              <a:rPr lang="he-IL" dirty="0"/>
              <a:t>תכנון אלגוריתם מפות קל ומהיר אשר לא יעמיס על השרת וצד הלקוח.</a:t>
            </a:r>
          </a:p>
          <a:p>
            <a:pPr rtl="1"/>
            <a:r>
              <a:rPr lang="he-IL" dirty="0"/>
              <a:t>אפיון מערכת משתמשים המתבססת על </a:t>
            </a:r>
            <a:r>
              <a:rPr lang="en-US" dirty="0"/>
              <a:t>authentication</a:t>
            </a:r>
            <a:r>
              <a:rPr lang="he-IL" dirty="0"/>
              <a:t>.</a:t>
            </a:r>
          </a:p>
          <a:p>
            <a:pPr rtl="1"/>
            <a:r>
              <a:rPr lang="he-IL" dirty="0"/>
              <a:t>מציאת פורמט נוח להעברת מידע אשר יתאים לצד לקוח וגם לצד שרת.</a:t>
            </a:r>
          </a:p>
          <a:p>
            <a:pPr rtl="1"/>
            <a:r>
              <a:rPr lang="he-IL" dirty="0"/>
              <a:t>עיצוב </a:t>
            </a:r>
            <a:r>
              <a:rPr lang="en-US" dirty="0"/>
              <a:t>UI </a:t>
            </a:r>
            <a:r>
              <a:rPr lang="he-IL" dirty="0"/>
              <a:t> נוח אשר יהיה ברור גם למשתמש המתחיל.</a:t>
            </a:r>
            <a:endParaRPr lang="en-US" dirty="0"/>
          </a:p>
          <a:p>
            <a:pPr rtl="1"/>
            <a:r>
              <a:rPr lang="he-IL" dirty="0"/>
              <a:t>אבטחת מידע לאפליקציה.</a:t>
            </a:r>
          </a:p>
          <a:p>
            <a:pPr rtl="1"/>
            <a:endParaRPr lang="he-IL" dirty="0"/>
          </a:p>
          <a:p>
            <a:pPr rtl="1"/>
            <a:endParaRPr lang="he-IL"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הפתרון</a:t>
            </a:r>
          </a:p>
        </p:txBody>
      </p:sp>
      <p:sp>
        <p:nvSpPr>
          <p:cNvPr id="3" name="מציין מיקום תוכן 2"/>
          <p:cNvSpPr>
            <a:spLocks noGrp="1"/>
          </p:cNvSpPr>
          <p:nvPr>
            <p:ph idx="1"/>
          </p:nvPr>
        </p:nvSpPr>
        <p:spPr/>
        <p:txBody>
          <a:bodyPr/>
          <a:lstStyle/>
          <a:p>
            <a:pPr marL="45720" indent="0" rtl="1">
              <a:buNone/>
            </a:pPr>
            <a:r>
              <a:rPr lang="he-IL" dirty="0"/>
              <a:t>הצורך ביצירת פלטפורמה לבעלי כלבים הביא אותנו לרעיון של אפליקציה חינמית לטלפון האנדרואיד.</a:t>
            </a:r>
          </a:p>
          <a:p>
            <a:pPr marL="45720" indent="0" rtl="1">
              <a:buNone/>
            </a:pPr>
            <a:r>
              <a:rPr lang="he-IL" dirty="0"/>
              <a:t>רעיון האפליקציה הוא לחבר בין בעלי הכלבים בזמן הטיול באמצעות שירותי מיקום, לתת יכולת מעקב אחר משתמשים, לעקוב אחר חיסוני הכלב ופיצ'רים נוספים אשר יתנו את המענה המהיר ביותר בזמן אמת ובכל מקום.</a:t>
            </a:r>
          </a:p>
          <a:p>
            <a:pPr rtl="1"/>
            <a:r>
              <a:rPr lang="he-IL" dirty="0"/>
              <a:t>לצורך העבודה חילקנו תחומי אחריות:</a:t>
            </a:r>
            <a:endParaRPr lang="en-US" dirty="0"/>
          </a:p>
          <a:p>
            <a:pPr rtl="1"/>
            <a:r>
              <a:rPr lang="he-IL" dirty="0"/>
              <a:t>דני וולפוב – צד שרת ומסדי נתונים.</a:t>
            </a:r>
            <a:endParaRPr lang="en-US" dirty="0"/>
          </a:p>
          <a:p>
            <a:pPr rtl="1"/>
            <a:r>
              <a:rPr lang="he-IL" dirty="0"/>
              <a:t>אסף אסל – צד לקוח.</a:t>
            </a:r>
            <a:endParaRPr lang="en-US" dirty="0"/>
          </a:p>
          <a:p>
            <a:pPr marL="45720" indent="0" rtl="1">
              <a:buNone/>
            </a:pPr>
            <a:endParaRPr lang="he-IL" dirty="0"/>
          </a:p>
          <a:p>
            <a:pPr marL="45720" indent="0" rtl="1">
              <a:buNone/>
            </a:pPr>
            <a:endParaRPr lang="en-US" dirty="0"/>
          </a:p>
          <a:p>
            <a:pPr marL="45720" indent="0" rtl="1">
              <a:buNone/>
            </a:pPr>
            <a:endParaRPr lang="he-IL" dirty="0"/>
          </a:p>
          <a:p>
            <a:pPr marL="45720" indent="0" rtl="1">
              <a:buNone/>
            </a:pPr>
            <a:endParaRPr lang="he-IL" dirty="0"/>
          </a:p>
          <a:p>
            <a:pPr marL="45720" indent="0" rtl="1">
              <a:buNone/>
            </a:pPr>
            <a:endParaRPr lang="en-US" dirty="0"/>
          </a:p>
          <a:p>
            <a:pPr marL="45720" indent="0" algn="r" rtl="1">
              <a:buNone/>
            </a:pPr>
            <a:endParaRPr lang="he-IL"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1"/>
            <a:r>
              <a:rPr lang="he-IL" dirty="0"/>
              <a:t>תפקידים ותחומי אחריות של צוות הפרויקט</a:t>
            </a:r>
          </a:p>
        </p:txBody>
      </p:sp>
      <p:graphicFrame>
        <p:nvGraphicFramePr>
          <p:cNvPr id="6" name="מציין מיקום תוכן 5"/>
          <p:cNvGraphicFramePr>
            <a:graphicFrameLocks noGrp="1"/>
          </p:cNvGraphicFramePr>
          <p:nvPr>
            <p:ph idx="1"/>
            <p:extLst>
              <p:ext uri="{D42A27DB-BD31-4B8C-83A1-F6EECF244321}">
                <p14:modId xmlns:p14="http://schemas.microsoft.com/office/powerpoint/2010/main" val="3398512763"/>
              </p:ext>
            </p:extLst>
          </p:nvPr>
        </p:nvGraphicFramePr>
        <p:xfrm>
          <a:off x="-1219200" y="838200"/>
          <a:ext cx="13182600" cy="5921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אופן המימוש</a:t>
            </a:r>
          </a:p>
        </p:txBody>
      </p:sp>
      <p:sp>
        <p:nvSpPr>
          <p:cNvPr id="3" name="מציין מיקום תוכן 2"/>
          <p:cNvSpPr>
            <a:spLocks noGrp="1"/>
          </p:cNvSpPr>
          <p:nvPr>
            <p:ph idx="1"/>
          </p:nvPr>
        </p:nvSpPr>
        <p:spPr>
          <a:xfrm>
            <a:off x="3886200" y="1828800"/>
            <a:ext cx="7757160" cy="4127627"/>
          </a:xfrm>
        </p:spPr>
        <p:txBody>
          <a:bodyPr>
            <a:noAutofit/>
          </a:bodyPr>
          <a:lstStyle/>
          <a:p>
            <a:pPr marL="45720" indent="0" rtl="1">
              <a:buNone/>
            </a:pPr>
            <a:r>
              <a:rPr lang="he-IL" sz="1600" dirty="0"/>
              <a:t>המערכת בנויה בשיטה אסינכרונית.</a:t>
            </a:r>
          </a:p>
          <a:p>
            <a:pPr marL="45720" indent="0" rtl="1">
              <a:buNone/>
            </a:pPr>
            <a:r>
              <a:rPr lang="he-IL" sz="1600" dirty="0"/>
              <a:t>חלק מתהליך החשיבה על פתרון הבעיה היה להתאים את התממשקות בין רכיבי המערכת : שרת, מסדי נתונים, צד לקוח בצורה מהירה תוך כדי מחשבה על העבודה העתידית. </a:t>
            </a:r>
          </a:p>
          <a:p>
            <a:pPr rtl="1"/>
            <a:r>
              <a:rPr lang="he-IL" sz="1400" dirty="0"/>
              <a:t>- </a:t>
            </a:r>
            <a:r>
              <a:rPr lang="en-US" sz="1400" dirty="0"/>
              <a:t>Android studio</a:t>
            </a:r>
            <a:r>
              <a:rPr lang="he-IL" sz="1400" dirty="0"/>
              <a:t> – עורך קוד לצד הלקוח.</a:t>
            </a:r>
            <a:endParaRPr lang="en-US" sz="1400" dirty="0"/>
          </a:p>
          <a:p>
            <a:pPr rtl="1"/>
            <a:r>
              <a:rPr lang="en-US" sz="1400" dirty="0"/>
              <a:t>- GitHub</a:t>
            </a:r>
            <a:r>
              <a:rPr lang="he-IL" sz="1400" dirty="0"/>
              <a:t> – מאגר הפרויקט.</a:t>
            </a:r>
            <a:endParaRPr lang="en-US" sz="1400" dirty="0"/>
          </a:p>
          <a:p>
            <a:pPr rtl="1"/>
            <a:r>
              <a:rPr lang="en-US" sz="1400" dirty="0"/>
              <a:t>- Google Map  API</a:t>
            </a:r>
            <a:r>
              <a:rPr lang="he-IL" sz="1400" dirty="0"/>
              <a:t> – שירות המפות לאפליקציה.</a:t>
            </a:r>
            <a:endParaRPr lang="en-US" sz="1400" dirty="0"/>
          </a:p>
          <a:p>
            <a:pPr rtl="1"/>
            <a:r>
              <a:rPr lang="he-IL" sz="1400" dirty="0"/>
              <a:t>-</a:t>
            </a:r>
            <a:r>
              <a:rPr lang="en-US" sz="1400" dirty="0"/>
              <a:t> WebStrom</a:t>
            </a:r>
            <a:r>
              <a:rPr lang="he-IL" sz="1400" dirty="0"/>
              <a:t>-  עורך קוד לצד שרת .</a:t>
            </a:r>
            <a:endParaRPr lang="en-US" sz="1400" dirty="0"/>
          </a:p>
          <a:p>
            <a:pPr rtl="1"/>
            <a:r>
              <a:rPr lang="en-US" sz="1400" dirty="0"/>
              <a:t>  </a:t>
            </a:r>
            <a:r>
              <a:rPr lang="he-IL" sz="1400" dirty="0"/>
              <a:t>-</a:t>
            </a:r>
            <a:r>
              <a:rPr lang="en-US" sz="1400" dirty="0"/>
              <a:t>Mlab  DataBase </a:t>
            </a:r>
            <a:r>
              <a:rPr lang="he-IL" sz="1400" dirty="0"/>
              <a:t>- מסד הנתונים המסופק ע"י </a:t>
            </a:r>
            <a:r>
              <a:rPr lang="en-US" sz="1400" dirty="0"/>
              <a:t>MLAB</a:t>
            </a:r>
            <a:r>
              <a:rPr lang="he-IL" sz="1400" dirty="0"/>
              <a:t> ומאוחסן בשרתי גוגל.</a:t>
            </a:r>
            <a:endParaRPr lang="en-US" sz="1400" dirty="0"/>
          </a:p>
          <a:p>
            <a:pPr rtl="1"/>
            <a:r>
              <a:rPr lang="en-US" sz="1400" dirty="0"/>
              <a:t>-  HEROKU</a:t>
            </a:r>
            <a:r>
              <a:rPr lang="he-IL" sz="1400" dirty="0"/>
              <a:t>  </a:t>
            </a:r>
            <a:r>
              <a:rPr lang="en-US" sz="1400" dirty="0"/>
              <a:t>NODEJS</a:t>
            </a:r>
            <a:r>
              <a:rPr lang="he-IL" sz="1400" dirty="0"/>
              <a:t>  - דומיין המאחסן את שרת ה</a:t>
            </a:r>
            <a:r>
              <a:rPr lang="en-US" sz="1400" dirty="0"/>
              <a:t>NODEJS</a:t>
            </a:r>
            <a:r>
              <a:rPr lang="he-IL" sz="1400" dirty="0"/>
              <a:t> שלנו.</a:t>
            </a:r>
            <a:endParaRPr lang="en-US" sz="1400" dirty="0"/>
          </a:p>
          <a:p>
            <a:pPr rtl="1"/>
            <a:r>
              <a:rPr lang="he-IL" sz="1400" dirty="0"/>
              <a:t>- </a:t>
            </a:r>
            <a:r>
              <a:rPr lang="en-US" sz="1400" dirty="0"/>
              <a:t>TRELLO</a:t>
            </a:r>
            <a:r>
              <a:rPr lang="he-IL" sz="1400" dirty="0"/>
              <a:t> – מערכת לניהול יומן הפרויקט.</a:t>
            </a:r>
            <a:endParaRPr lang="en-US" sz="1400" dirty="0"/>
          </a:p>
          <a:p>
            <a:pPr rtl="1"/>
            <a:r>
              <a:rPr lang="he-IL" sz="1400" dirty="0"/>
              <a:t>- מכשירי אנדרואיד.</a:t>
            </a:r>
            <a:endParaRPr lang="en-US" sz="1400" dirty="0"/>
          </a:p>
          <a:p>
            <a:pPr marL="45720" indent="0" rtl="1">
              <a:buNone/>
            </a:pPr>
            <a:endParaRPr lang="he-IL" sz="1600" dirty="0"/>
          </a:p>
          <a:p>
            <a:pPr marL="45720" indent="0" rtl="1">
              <a:buNone/>
            </a:pPr>
            <a:endParaRPr lang="he-IL" sz="1600" dirty="0"/>
          </a:p>
        </p:txBody>
      </p:sp>
      <p:pic>
        <p:nvPicPr>
          <p:cNvPr id="7" name="תמונה 6"/>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p:blipFill>
        <p:spPr>
          <a:xfrm>
            <a:off x="228600" y="533400"/>
            <a:ext cx="3124200" cy="4925112"/>
          </a:xfrm>
          <a:prstGeom prst="rect">
            <a:avLst/>
          </a:prstGeom>
          <a:ln>
            <a:noFill/>
          </a:ln>
          <a:effectLst>
            <a:softEdge rad="112500"/>
          </a:effectLst>
        </p:spPr>
      </p:pic>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תיכון</a:t>
            </a:r>
          </a:p>
        </p:txBody>
      </p:sp>
      <p:sp>
        <p:nvSpPr>
          <p:cNvPr id="5" name="TextBox 4"/>
          <p:cNvSpPr txBox="1"/>
          <p:nvPr/>
        </p:nvSpPr>
        <p:spPr>
          <a:xfrm>
            <a:off x="381000" y="1828800"/>
            <a:ext cx="11201400" cy="3416320"/>
          </a:xfrm>
          <a:prstGeom prst="rect">
            <a:avLst/>
          </a:prstGeom>
          <a:noFill/>
        </p:spPr>
        <p:txBody>
          <a:bodyPr wrap="square" rtlCol="0">
            <a:spAutoFit/>
          </a:bodyPr>
          <a:lstStyle/>
          <a:p>
            <a:pPr marL="285750" indent="-285750" algn="r" rtl="1">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המערכת בנויה בתצורת שרת- לקוח.</a:t>
            </a:r>
          </a:p>
          <a:p>
            <a:pPr marL="285750" indent="-285750" algn="r" rtl="1">
              <a:buFont typeface="Arial" panose="020B0604020202020204" pitchFamily="34" charset="0"/>
              <a:buChar char="•"/>
            </a:pPr>
            <a:endParaRPr lang="he-IL" dirty="0">
              <a:latin typeface="Tahoma" panose="020B0604030504040204" pitchFamily="34" charset="0"/>
              <a:ea typeface="Tahoma" panose="020B0604030504040204" pitchFamily="34" charset="0"/>
              <a:cs typeface="Tahoma" panose="020B0604030504040204" pitchFamily="34" charset="0"/>
            </a:endParaRPr>
          </a:p>
          <a:p>
            <a:pPr marL="285750" indent="-285750" algn="r" rtl="1">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החלטנו על עבודה לפי מודל "מפל המים". </a:t>
            </a:r>
          </a:p>
          <a:p>
            <a:pPr marL="285750" indent="-285750" algn="r" rtl="1">
              <a:buFont typeface="Arial" panose="020B0604020202020204" pitchFamily="34" charset="0"/>
              <a:buChar char="•"/>
            </a:pPr>
            <a:endParaRPr lang="he-IL" dirty="0">
              <a:latin typeface="Tahoma" panose="020B0604030504040204" pitchFamily="34" charset="0"/>
              <a:ea typeface="Tahoma" panose="020B0604030504040204" pitchFamily="34" charset="0"/>
              <a:cs typeface="Tahoma" panose="020B0604030504040204" pitchFamily="34" charset="0"/>
            </a:endParaRPr>
          </a:p>
          <a:p>
            <a:pPr marL="285750" indent="-285750" algn="r" rtl="1">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חלק מתהליך החשיבה על פתרון הבעיה מבחינת עיצוב ותיכון האפליקציה היה להתאים את התממשקות רכיבי המערכת: שרת, מסדי נתונים, צד לקוח.</a:t>
            </a:r>
          </a:p>
          <a:p>
            <a:pPr marL="285750" indent="-285750" algn="r" rtl="1">
              <a:buFont typeface="Arial" panose="020B0604020202020204" pitchFamily="34" charset="0"/>
              <a:buChar char="•"/>
            </a:pPr>
            <a:endParaRPr lang="he-IL" dirty="0">
              <a:latin typeface="Tahoma" panose="020B0604030504040204" pitchFamily="34" charset="0"/>
              <a:ea typeface="Tahoma" panose="020B0604030504040204" pitchFamily="34" charset="0"/>
              <a:cs typeface="Tahoma" panose="020B0604030504040204" pitchFamily="34" charset="0"/>
            </a:endParaRPr>
          </a:p>
          <a:p>
            <a:pPr marL="285750" indent="-285750" algn="r" rtl="1">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על מנת להימנע </a:t>
            </a:r>
            <a:r>
              <a:rPr lang="he-IL">
                <a:latin typeface="Tahoma" panose="020B0604030504040204" pitchFamily="34" charset="0"/>
                <a:ea typeface="Tahoma" panose="020B0604030504040204" pitchFamily="34" charset="0"/>
                <a:cs typeface="Tahoma" panose="020B0604030504040204" pitchFamily="34" charset="0"/>
              </a:rPr>
              <a:t>מבלבול ומעבר </a:t>
            </a:r>
            <a:r>
              <a:rPr lang="he-IL" dirty="0">
                <a:latin typeface="Tahoma" panose="020B0604030504040204" pitchFamily="34" charset="0"/>
                <a:ea typeface="Tahoma" panose="020B0604030504040204" pitchFamily="34" charset="0"/>
                <a:cs typeface="Tahoma" panose="020B0604030504040204" pitchFamily="34" charset="0"/>
              </a:rPr>
              <a:t>איטי של מידע באפליקציה בחרנו לממש את השרת ומסד הנתונים בתבנית של מופע יחיד – </a:t>
            </a:r>
            <a:r>
              <a:rPr lang="en-US" dirty="0">
                <a:latin typeface="Tahoma" panose="020B0604030504040204" pitchFamily="34" charset="0"/>
                <a:ea typeface="Tahoma" panose="020B0604030504040204" pitchFamily="34" charset="0"/>
                <a:cs typeface="Tahoma" panose="020B0604030504040204" pitchFamily="34" charset="0"/>
              </a:rPr>
              <a:t>SINGLETON</a:t>
            </a:r>
            <a:r>
              <a:rPr lang="he-IL" dirty="0">
                <a:latin typeface="Tahoma" panose="020B0604030504040204" pitchFamily="34" charset="0"/>
                <a:ea typeface="Tahoma" panose="020B0604030504040204" pitchFamily="34" charset="0"/>
                <a:cs typeface="Tahoma" panose="020B0604030504040204" pitchFamily="34" charset="0"/>
              </a:rPr>
              <a:t>.</a:t>
            </a:r>
          </a:p>
          <a:p>
            <a:pPr marL="285750" indent="-285750" algn="r" rtl="1">
              <a:buFont typeface="Arial" panose="020B0604020202020204" pitchFamily="34" charset="0"/>
              <a:buChar char="•"/>
            </a:pPr>
            <a:endParaRPr lang="he-IL" dirty="0"/>
          </a:p>
          <a:p>
            <a:pPr algn="r"/>
            <a:endParaRPr lang="he-IL" dirty="0"/>
          </a:p>
          <a:p>
            <a:pPr algn="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בדיקות</a:t>
            </a:r>
          </a:p>
        </p:txBody>
      </p:sp>
      <p:sp>
        <p:nvSpPr>
          <p:cNvPr id="4" name="TextBox 3"/>
          <p:cNvSpPr txBox="1"/>
          <p:nvPr/>
        </p:nvSpPr>
        <p:spPr>
          <a:xfrm>
            <a:off x="1219200" y="1905000"/>
            <a:ext cx="10210800" cy="1754326"/>
          </a:xfrm>
          <a:prstGeom prst="rect">
            <a:avLst/>
          </a:prstGeom>
          <a:noFill/>
        </p:spPr>
        <p:txBody>
          <a:bodyPr wrap="square" rtlCol="0">
            <a:spAutoFit/>
          </a:bodyPr>
          <a:lstStyle/>
          <a:p>
            <a:pPr algn="r" rtl="1"/>
            <a:r>
              <a:rPr lang="he-IL" b="1" u="sng" dirty="0"/>
              <a:t>סביבה פרויקטאלית</a:t>
            </a:r>
            <a:r>
              <a:rPr lang="he-IL" dirty="0"/>
              <a:t> - בה בוצעו בעיקר בדיקות פונקציונאליות של הפרויקט.</a:t>
            </a:r>
            <a:endParaRPr lang="en-US" dirty="0"/>
          </a:p>
          <a:p>
            <a:pPr algn="r" rtl="1"/>
            <a:r>
              <a:rPr lang="he-IL" b="1" u="sng" dirty="0"/>
              <a:t>סביבה ארגונית</a:t>
            </a:r>
            <a:r>
              <a:rPr lang="he-IL" dirty="0"/>
              <a:t> - בה בוצעו פעולות ובדיקות האינטגרציה עם מערכות משיקות, ובו יערכו בדיקות הביצועים, כשל והתאוששות, אבטחת מידע .</a:t>
            </a:r>
            <a:endParaRPr lang="en-US" dirty="0"/>
          </a:p>
          <a:p>
            <a:pPr algn="r" rtl="1"/>
            <a:r>
              <a:rPr lang="he-IL" b="1" u="sng" dirty="0"/>
              <a:t>סביבה באתר לקוח</a:t>
            </a:r>
            <a:r>
              <a:rPr lang="he-IL" dirty="0"/>
              <a:t> - בוצעו בדיקות המדמות תהליכי לקוח בתנאי עבודה וקונפיגורציה של מערכות המדמות מצבים אמתיים.</a:t>
            </a:r>
            <a:endParaRPr lang="en-US" dirty="0"/>
          </a:p>
          <a:p>
            <a:pPr algn="r"/>
            <a:endParaRPr lang="en-US" dirty="0"/>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81400"/>
            <a:ext cx="3681413" cy="2733675"/>
          </a:xfrm>
          <a:prstGeom prst="rect">
            <a:avLst/>
          </a:prstGeom>
        </p:spPr>
      </p:pic>
    </p:spTree>
    <p:extLst>
      <p:ext uri="{BB962C8B-B14F-4D97-AF65-F5344CB8AC3E}">
        <p14:creationId xmlns:p14="http://schemas.microsoft.com/office/powerpoint/2010/main" val="40918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1"/>
            <a:r>
              <a:rPr lang="he-IL" dirty="0"/>
              <a:t>מסקנות</a:t>
            </a:r>
          </a:p>
        </p:txBody>
      </p:sp>
      <p:sp>
        <p:nvSpPr>
          <p:cNvPr id="3" name="מציין מיקום תוכן 2"/>
          <p:cNvSpPr>
            <a:spLocks noGrp="1"/>
          </p:cNvSpPr>
          <p:nvPr>
            <p:ph idx="1"/>
          </p:nvPr>
        </p:nvSpPr>
        <p:spPr>
          <a:xfrm>
            <a:off x="1676400" y="1828800"/>
            <a:ext cx="9631680" cy="4328795"/>
          </a:xfrm>
        </p:spPr>
        <p:txBody>
          <a:bodyPr>
            <a:normAutofit/>
          </a:bodyPr>
          <a:lstStyle/>
          <a:p>
            <a:pPr marL="45720" indent="0" rtl="1">
              <a:buNone/>
            </a:pPr>
            <a:r>
              <a:rPr lang="he-IL" dirty="0"/>
              <a:t>מימוש הפרויקט טמן בתוכו אתגרים רבים.</a:t>
            </a:r>
          </a:p>
          <a:p>
            <a:pPr marL="45720" indent="0" rtl="1">
              <a:buNone/>
            </a:pPr>
            <a:r>
              <a:rPr lang="he-IL" dirty="0"/>
              <a:t>פיתוח תוכנה מ-0 כולל בתוכו הרבה קשיים מעבר לכתיבת קוד, הוא מצריך חשיבה מעמיקה יותר שכוללת תכנון נכון של המערכת, ניהול זמנים בצורה יעילה ונכונה</a:t>
            </a:r>
            <a:r>
              <a:rPr lang="en-US" dirty="0"/>
              <a:t> </a:t>
            </a:r>
            <a:r>
              <a:rPr lang="he-IL" dirty="0"/>
              <a:t>ותקשורת טובה בין עמיתים.</a:t>
            </a:r>
          </a:p>
          <a:p>
            <a:pPr marL="45720" indent="0" rtl="1">
              <a:buNone/>
            </a:pPr>
            <a:r>
              <a:rPr lang="he-IL" dirty="0"/>
              <a:t>בפרויקט הכרנו סביבות עבודה חדשות, שרתים, תקשורת עם מסד הנתונים ופיתוח אפליקציות באנדרואיד תוך כדי התמודדות עם חיי היום יום – לימודים, עבודה חיי משפחה ולחץ יום יומי.</a:t>
            </a:r>
          </a:p>
          <a:p>
            <a:pPr marL="45720" indent="0" rtl="1">
              <a:buNone/>
            </a:pPr>
            <a:r>
              <a:rPr lang="he-IL" dirty="0"/>
              <a:t>במהלך הפרויקט חשבנו על פיצ'רים נוספים שנוכל להוסיף בגרסה הבאה כמו הצעת שירותי ווטרינריה, הודעות אישיות ומפה אינטראקטיבית.</a:t>
            </a:r>
          </a:p>
          <a:p>
            <a:pPr marL="45720" indent="0" rtl="1">
              <a:buNone/>
            </a:pPr>
            <a:r>
              <a:rPr lang="he-IL" dirty="0"/>
              <a:t>אנו מקווים להמשיך פרוייקט זה בעתיד גם מחוץ למסגרת הלימודים ולפרסם את האפליקציה בגוגל סטור.</a:t>
            </a:r>
            <a:endParaRPr lang="en-US" dirty="0"/>
          </a:p>
          <a:p>
            <a:pPr marL="45720" indent="0" algn="r" rtl="1">
              <a:buNone/>
            </a:pPr>
            <a:endParaRPr lang="he-IL" dirty="0"/>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BusinessProjectPlan_TP103417270" id="{430C93F6-DE8D-4C0A-B599-F76F5F848933}" vid="{D6418C82-E84C-40E4-B61E-7AE9BA32DBE3}"/>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מצגת של תוכנית פרוייקט עסקי (מסך רחב)</Template>
  <TotalTime>0</TotalTime>
  <Words>573</Words>
  <Application>Microsoft Office PowerPoint</Application>
  <PresentationFormat>מסך רחב</PresentationFormat>
  <Paragraphs>79</Paragraphs>
  <Slides>9</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Corbel</vt:lpstr>
      <vt:lpstr>Miriam</vt:lpstr>
      <vt:lpstr>Tahoma</vt:lpstr>
      <vt:lpstr>Wingdings</vt:lpstr>
      <vt:lpstr>Banded Design Blue 16x9</vt:lpstr>
      <vt:lpstr>Bark Android app</vt:lpstr>
      <vt:lpstr>רקע</vt:lpstr>
      <vt:lpstr>הבעיה</vt:lpstr>
      <vt:lpstr>הפתרון</vt:lpstr>
      <vt:lpstr>תפקידים ותחומי אחריות של צוות הפרויקט</vt:lpstr>
      <vt:lpstr>אופן המימוש</vt:lpstr>
      <vt:lpstr>תיכון</vt:lpstr>
      <vt:lpstr>בדיקות</vt:lpstr>
      <vt:lpstr>מסקנות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2017-06-28T11:30:19Z</dcterms:created>
  <dcterms:modified xsi:type="dcterms:W3CDTF">2017-06-28T17:36:29Z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