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477440" y="1218960"/>
            <a:ext cx="6188040" cy="4937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/>
          <a:p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19.1.17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E22E00D-57AD-43B1-807F-7A470BA72282}" type="slidenum">
              <a:rPr b="0" lang="ru-RU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Для правки структуры щёлкните мышью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19.1.17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FCC7167-8942-4894-AE32-A2E609349CDB}" type="slidenum">
              <a:rPr b="0" lang="ru-RU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Для правки структуры щёлкните мышью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Второй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Третий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Четвёртый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Пятый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Шестой уровень структуры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Седьмой уровень структурыОбразец текста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ru-RU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Второй уровень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Третий уровень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Четвертый уровень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Пятый уровень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71320" y="571320"/>
            <a:ext cx="8357760" cy="264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Магистерская диссертация на тему «Разработка модели многомерной классификации социально-экономических показателей регионов России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714320" y="3786120"/>
            <a:ext cx="6500520" cy="107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Выполнил: студент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группы ВЭМЗ-305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Калинин А. П.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866960" y="5000760"/>
            <a:ext cx="634824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Руководитель: к.ф.-м.н., доцент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Полковников А. 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Цель и задачи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Целью данной работы является построение многомерных моделей классификации и регрессии социально-экономических показателей регионов Российской Федерации.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Задачи: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изучить социально-экономические показатели и факторы;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изучить методы машинного обучения и выбрать наиболее подходящие из них для целей работы;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применить отобранные методы машинного обучения на имеющихся наборах данных;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интерпретировать полученные результаты.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85920" y="1857240"/>
            <a:ext cx="6643440" cy="404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Территориальное общественное самоуправление 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одна из форм осуществления народом РФ своей власти через непосредственное осуществление самоуправления на части территории муниципального образования и участия в местном самоуправлении путём создания эффективного социального партнёрства власти и населения</a:t>
            </a:r>
            <a:r>
              <a:rPr b="0" lang="ru-RU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ru-RU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"/>
          <p:cNvSpPr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ТОС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71360" y="1214280"/>
            <a:ext cx="7071840" cy="342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ru-RU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Государственные закупки</a:t>
            </a:r>
            <a:r>
              <a:rPr b="0" lang="ru-RU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это часть произведённых в стране или за рубежом товаров и услуг, закупаемых правительством, государственными органами за счёт средств государственного бюджета.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26760" y="152280"/>
            <a:ext cx="82292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Государственные закупки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Использованные модели машинного обучения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1728000"/>
            <a:ext cx="8229240" cy="442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Гребневая регрессия – модель линейной регрессии с L2-регуляризатором (с условием на небольшую сумму квадратов весов коэффициентов).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Лассо регрессия – модель линейной регрессии с L1-регуляризатором (с условием на небольшую сумму абсолютных значений весов коэффициентов).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 регрессия –  модель линейной регрессии с обнулением части коэффициентов в зависимости от величины апостериорной оценки их дисперсии.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Использованные модели машинного обучения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48000" y="1697760"/>
            <a:ext cx="8093880" cy="42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Полученные результаты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808000" y="1800000"/>
            <a:ext cx="18072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TextShape 3"/>
          <p:cNvSpPr txBox="1"/>
          <p:nvPr/>
        </p:nvSpPr>
        <p:spPr>
          <a:xfrm>
            <a:off x="360000" y="1728000"/>
            <a:ext cx="8229240" cy="394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Различными методами построено большое количество многомерных моделей регрессии и классификации, наилучшие из которых были определены средствами кросс-валидации.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Например, для количества зарегистрированных организаций ТОС на 10000 человек наилучшей оказалась модель, построенная с помощью ARD регрессии (расшифровка обозначений в работе):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tsg = 0.262*avedu + 147.724*degree — 3.051*ict + + 0.142*po + 8.957*venture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Заключение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работе были рассмотрены и построены многомерные модели зависимостей для таких социально-экономических показателей, как контроль за ходом госзакупок, общественное обсуждение законопроектов в сети Интернет и число зарегистрированных организаций ТОС на 10000 человек.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большинстве случае наилучшие результаты показала ARD регрессия.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 algn="just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Машинное обучение играет всё возрастающую роль в изучении социально-экономических показателей и на современном этапе развития позволяет строить модели приемлемого качества даже по небольшим наборам наблюдений.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Конференции и статьи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214200" y="1143000"/>
            <a:ext cx="8641800" cy="52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Конференции и доклады/статьи в сборниках конференций: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 Калинин А.П., Сычева А.В. Оценка развития электронного правительства в России, Региональная научно-практическая конференция «Корпоративная российская модель управления: эффективность, кризисы, риски», ВПИ (ф) ВолгГТУ, 2015 г.;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 Калинин А.П., Полковников А.А. Автоматизация процесса построения моделей зависимости показателей на примере общественной активности в регионах Российской Федерации, «Инфраструктурное обеспечение социально-экономического развития региона», ВГИ (ф) ВолГУ, 2016 г.;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Международные статьи и мероприятия: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 Участие в международной олимпиаде по логистике, Волгоградский филиал РЭУ им. Г. В. Плеханова, 2016 г.;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 Калинин А.П. Построение модели зависимости общественно-экономических показателей регионов России от ресурсных факторов // Символ науки. 2016. №12-1. URL: http://os-russia.com/SBORNIKI/SN-16-12-1.pdf (дата обращения: 11.01.2017);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Патентная деятельность: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r>
              <a:rPr b="0" lang="ru-RU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· Макаренко О.Н., Полковников А.А., Калинин А.П. Программный комплекс психосемантического анализа, Свидетельство о государственной регистрации программы для ЭВМ №2015618907.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algn="just"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>
              <a:lnSpc>
                <a:spcPct val="100000"/>
              </a:lnSpc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222</TotalTime>
  <Application>LibreOffice/5.1.4.2$Linux_X86_64 LibreOffice_project/10m0$Build-2</Application>
  <Words>452</Words>
  <Paragraphs>62</Paragraphs>
  <Company>WolfishLair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2017-01-12T17:44:07Z</dcterms:created>
  <dc:creator>Михаил</dc:creator>
  <dc:description/>
  <dc:language>ru-RU</dc:language>
  <cp:lastModifiedBy/>
  <dcterms:modified xsi:type="dcterms:W3CDTF">2017-01-19T08:36:45Z</dcterms:modified>
  <cp:revision>22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WolfishLair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