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CDF5-F62F-4E79-A58F-F7EB61544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58283"/>
            <a:ext cx="8915399" cy="2139520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KIỂM THỬ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2B142-86A7-4807-988D-5D74ECE4D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8781" y="4474347"/>
            <a:ext cx="3505831" cy="1429316"/>
          </a:xfrm>
        </p:spPr>
        <p:txBody>
          <a:bodyPr>
            <a:noAutofit/>
          </a:bodyPr>
          <a:lstStyle/>
          <a:p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9406AD1C-A16E-4E1F-8860-B0362CBE7209}"/>
              </a:ext>
            </a:extLst>
          </p:cNvPr>
          <p:cNvSpPr/>
          <p:nvPr/>
        </p:nvSpPr>
        <p:spPr>
          <a:xfrm>
            <a:off x="7774407" y="4094339"/>
            <a:ext cx="3954578" cy="2368606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18 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Trần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Thu S</a:t>
            </a:r>
            <a:r>
              <a:rPr lang="vi-VN" sz="2000" i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Kiều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6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FB9-CFDE-4014-8EB2-3966581E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21" y="239697"/>
            <a:ext cx="9277165" cy="1665303"/>
          </a:xfrm>
        </p:spPr>
        <p:txBody>
          <a:bodyPr>
            <a:normAutofit/>
          </a:bodyPr>
          <a:lstStyle/>
          <a:p>
            <a:r>
              <a:rPr lang="en-US" sz="4000" dirty="0"/>
              <a:t>I :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2379-CAF7-400D-9428-EA747302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885" y="1905000"/>
            <a:ext cx="9064101" cy="450097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test case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) .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.</a:t>
            </a:r>
          </a:p>
          <a:p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      +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tr</a:t>
            </a:r>
            <a:r>
              <a:rPr lang="vi-VN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      +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tr</a:t>
            </a:r>
            <a:r>
              <a:rPr lang="vi-VN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tr</a:t>
            </a:r>
            <a:r>
              <a:rPr lang="vi-VN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6524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469D-D80C-44DA-980F-9F71F758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496" y="579721"/>
            <a:ext cx="9498259" cy="1280890"/>
          </a:xfrm>
        </p:spPr>
        <p:txBody>
          <a:bodyPr>
            <a:normAutofit/>
          </a:bodyPr>
          <a:lstStyle/>
          <a:p>
            <a:r>
              <a:rPr lang="en-US" sz="4000" dirty="0"/>
              <a:t>II :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6C70-7833-475D-ADC9-60A71D9C9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616" y="1860611"/>
            <a:ext cx="8915400" cy="402397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Unit testing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Integration testing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Smoke Testing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, Functional Testing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Black Box Testing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11409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832F-7A9D-4F1D-848C-1963590E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43" y="443883"/>
            <a:ext cx="9453870" cy="146111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III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4F9E-7EBD-4553-9A8E-07A1B807F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867" y="1700075"/>
            <a:ext cx="8915400" cy="4887156"/>
          </a:xfr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D719D8-6E06-45AE-BA19-0AF9FA8193AA}"/>
              </a:ext>
            </a:extLst>
          </p:cNvPr>
          <p:cNvSpPr/>
          <p:nvPr/>
        </p:nvSpPr>
        <p:spPr>
          <a:xfrm>
            <a:off x="7144567" y="1905000"/>
            <a:ext cx="1701552" cy="659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F6D5B-A72F-4F0A-A7D9-D17E23378FFB}"/>
              </a:ext>
            </a:extLst>
          </p:cNvPr>
          <p:cNvSpPr/>
          <p:nvPr/>
        </p:nvSpPr>
        <p:spPr>
          <a:xfrm>
            <a:off x="9714389" y="2618546"/>
            <a:ext cx="1782815" cy="10379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5CF0E-FAEC-4701-81AE-07A5D3587161}"/>
              </a:ext>
            </a:extLst>
          </p:cNvPr>
          <p:cNvSpPr/>
          <p:nvPr/>
        </p:nvSpPr>
        <p:spPr>
          <a:xfrm>
            <a:off x="9331801" y="3931334"/>
            <a:ext cx="2165397" cy="51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051B4-1AB7-478D-9C68-A4A54299C80D}"/>
              </a:ext>
            </a:extLst>
          </p:cNvPr>
          <p:cNvSpPr/>
          <p:nvPr/>
        </p:nvSpPr>
        <p:spPr>
          <a:xfrm>
            <a:off x="7270812" y="2810441"/>
            <a:ext cx="1424866" cy="375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3380B8-ED50-44F4-9824-CF08ECFE328C}"/>
              </a:ext>
            </a:extLst>
          </p:cNvPr>
          <p:cNvSpPr/>
          <p:nvPr/>
        </p:nvSpPr>
        <p:spPr>
          <a:xfrm>
            <a:off x="5175311" y="2728544"/>
            <a:ext cx="1330911" cy="6712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EF5B1-C788-498F-B9B5-D5EDCBA2C545}"/>
              </a:ext>
            </a:extLst>
          </p:cNvPr>
          <p:cNvSpPr/>
          <p:nvPr/>
        </p:nvSpPr>
        <p:spPr>
          <a:xfrm>
            <a:off x="5187890" y="3747790"/>
            <a:ext cx="1330910" cy="87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2DE02F-DC18-47D6-93E1-8914EDAF3042}"/>
              </a:ext>
            </a:extLst>
          </p:cNvPr>
          <p:cNvSpPr/>
          <p:nvPr/>
        </p:nvSpPr>
        <p:spPr>
          <a:xfrm>
            <a:off x="7364768" y="3876954"/>
            <a:ext cx="1330910" cy="621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92C477-E59B-42C0-AF99-5879B8FDBED3}"/>
              </a:ext>
            </a:extLst>
          </p:cNvPr>
          <p:cNvSpPr/>
          <p:nvPr/>
        </p:nvSpPr>
        <p:spPr>
          <a:xfrm>
            <a:off x="8285826" y="4623416"/>
            <a:ext cx="1701550" cy="780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2A744E-B674-4887-956A-252E83ECA781}"/>
              </a:ext>
            </a:extLst>
          </p:cNvPr>
          <p:cNvSpPr/>
          <p:nvPr/>
        </p:nvSpPr>
        <p:spPr>
          <a:xfrm>
            <a:off x="8321335" y="5742742"/>
            <a:ext cx="1701551" cy="659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1A5F8-DC70-4211-AD7F-0D950D19D0DB}"/>
              </a:ext>
            </a:extLst>
          </p:cNvPr>
          <p:cNvSpPr/>
          <p:nvPr/>
        </p:nvSpPr>
        <p:spPr>
          <a:xfrm>
            <a:off x="6159624" y="5551807"/>
            <a:ext cx="16113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4FC276-C299-4270-8985-E636613692B7}"/>
              </a:ext>
            </a:extLst>
          </p:cNvPr>
          <p:cNvSpPr/>
          <p:nvPr/>
        </p:nvSpPr>
        <p:spPr>
          <a:xfrm>
            <a:off x="5171002" y="4849226"/>
            <a:ext cx="1671454" cy="3344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2D974-717D-49FF-9DFC-CFC69473C6E7}"/>
              </a:ext>
            </a:extLst>
          </p:cNvPr>
          <p:cNvSpPr/>
          <p:nvPr/>
        </p:nvSpPr>
        <p:spPr>
          <a:xfrm>
            <a:off x="3268411" y="2817044"/>
            <a:ext cx="1330911" cy="375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0DFFDA-3147-49AA-B399-390106952A70}"/>
              </a:ext>
            </a:extLst>
          </p:cNvPr>
          <p:cNvSpPr/>
          <p:nvPr/>
        </p:nvSpPr>
        <p:spPr>
          <a:xfrm>
            <a:off x="2988022" y="4983866"/>
            <a:ext cx="188581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8DD3F3-A93F-45C7-9259-3C327EB6A482}"/>
              </a:ext>
            </a:extLst>
          </p:cNvPr>
          <p:cNvCxnSpPr>
            <a:cxnSpLocks/>
          </p:cNvCxnSpPr>
          <p:nvPr/>
        </p:nvCxnSpPr>
        <p:spPr>
          <a:xfrm>
            <a:off x="10395749" y="3656487"/>
            <a:ext cx="0" cy="29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07F598-9C42-40A1-B62A-8C6FE8CD2E04}"/>
              </a:ext>
            </a:extLst>
          </p:cNvPr>
          <p:cNvCxnSpPr>
            <a:cxnSpLocks/>
          </p:cNvCxnSpPr>
          <p:nvPr/>
        </p:nvCxnSpPr>
        <p:spPr>
          <a:xfrm flipH="1">
            <a:off x="5848533" y="3429000"/>
            <a:ext cx="1852" cy="29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12ADBC-EB90-4999-B9E3-592217410C85}"/>
              </a:ext>
            </a:extLst>
          </p:cNvPr>
          <p:cNvCxnSpPr>
            <a:cxnSpLocks/>
          </p:cNvCxnSpPr>
          <p:nvPr/>
        </p:nvCxnSpPr>
        <p:spPr>
          <a:xfrm>
            <a:off x="7981025" y="2564168"/>
            <a:ext cx="0" cy="24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D3C72F-8332-43C8-9D20-2644237E1DD2}"/>
              </a:ext>
            </a:extLst>
          </p:cNvPr>
          <p:cNvCxnSpPr/>
          <p:nvPr/>
        </p:nvCxnSpPr>
        <p:spPr>
          <a:xfrm flipH="1">
            <a:off x="6518800" y="3036163"/>
            <a:ext cx="75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64B217-6F72-4EC2-8BDA-7F54379030C1}"/>
              </a:ext>
            </a:extLst>
          </p:cNvPr>
          <p:cNvCxnSpPr>
            <a:stCxn id="17" idx="2"/>
          </p:cNvCxnSpPr>
          <p:nvPr/>
        </p:nvCxnSpPr>
        <p:spPr>
          <a:xfrm flipH="1">
            <a:off x="3932808" y="3193006"/>
            <a:ext cx="1059" cy="59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2B3F3C-3B71-4608-B1AE-23266A437577}"/>
              </a:ext>
            </a:extLst>
          </p:cNvPr>
          <p:cNvCxnSpPr/>
          <p:nvPr/>
        </p:nvCxnSpPr>
        <p:spPr>
          <a:xfrm>
            <a:off x="3932016" y="4523061"/>
            <a:ext cx="0" cy="46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0EB264-5951-4FD3-955B-15A7BABBCDFF}"/>
              </a:ext>
            </a:extLst>
          </p:cNvPr>
          <p:cNvCxnSpPr/>
          <p:nvPr/>
        </p:nvCxnSpPr>
        <p:spPr>
          <a:xfrm flipH="1">
            <a:off x="8905410" y="2183907"/>
            <a:ext cx="1081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37D322-408B-4A85-BDFA-C0FA2301EA0E}"/>
              </a:ext>
            </a:extLst>
          </p:cNvPr>
          <p:cNvCxnSpPr/>
          <p:nvPr/>
        </p:nvCxnSpPr>
        <p:spPr>
          <a:xfrm>
            <a:off x="10395749" y="2343699"/>
            <a:ext cx="0" cy="27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17957BF-BBBB-4504-A4C5-6BF692D6D720}"/>
              </a:ext>
            </a:extLst>
          </p:cNvPr>
          <p:cNvSpPr/>
          <p:nvPr/>
        </p:nvSpPr>
        <p:spPr>
          <a:xfrm>
            <a:off x="10022886" y="1783968"/>
            <a:ext cx="914400" cy="509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EB015B8-0B5A-4BBD-A140-6FA9A4F0DC7A}"/>
              </a:ext>
            </a:extLst>
          </p:cNvPr>
          <p:cNvCxnSpPr/>
          <p:nvPr/>
        </p:nvCxnSpPr>
        <p:spPr>
          <a:xfrm>
            <a:off x="6518800" y="4185603"/>
            <a:ext cx="845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6EB7CD-1C36-4336-825D-2AD7EBCEF14B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8030223" y="4498478"/>
            <a:ext cx="255603" cy="51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0CA9E9-8C9E-4F8C-9387-9340CBCEA67A}"/>
              </a:ext>
            </a:extLst>
          </p:cNvPr>
          <p:cNvCxnSpPr>
            <a:stCxn id="8" idx="2"/>
            <a:endCxn id="13" idx="3"/>
          </p:cNvCxnSpPr>
          <p:nvPr/>
        </p:nvCxnSpPr>
        <p:spPr>
          <a:xfrm flipH="1">
            <a:off x="9987376" y="4444099"/>
            <a:ext cx="427124" cy="56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6FDFA-2482-4514-8B9D-74F67ECBB20A}"/>
              </a:ext>
            </a:extLst>
          </p:cNvPr>
          <p:cNvCxnSpPr/>
          <p:nvPr/>
        </p:nvCxnSpPr>
        <p:spPr>
          <a:xfrm flipH="1">
            <a:off x="4654487" y="4185603"/>
            <a:ext cx="516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23B5A6-13BC-4032-A832-5413B2F8DFFC}"/>
              </a:ext>
            </a:extLst>
          </p:cNvPr>
          <p:cNvCxnSpPr>
            <a:stCxn id="13" idx="2"/>
          </p:cNvCxnSpPr>
          <p:nvPr/>
        </p:nvCxnSpPr>
        <p:spPr>
          <a:xfrm>
            <a:off x="9136601" y="5403911"/>
            <a:ext cx="0" cy="33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EFC8EA-6F60-48CD-8D4A-877B2154801B}"/>
              </a:ext>
            </a:extLst>
          </p:cNvPr>
          <p:cNvCxnSpPr>
            <a:stCxn id="14" idx="1"/>
          </p:cNvCxnSpPr>
          <p:nvPr/>
        </p:nvCxnSpPr>
        <p:spPr>
          <a:xfrm flipH="1">
            <a:off x="7770924" y="6072326"/>
            <a:ext cx="550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19196AD5-4A54-4C5B-8EE5-A72A601C2D03}"/>
              </a:ext>
            </a:extLst>
          </p:cNvPr>
          <p:cNvCxnSpPr/>
          <p:nvPr/>
        </p:nvCxnSpPr>
        <p:spPr>
          <a:xfrm>
            <a:off x="2831977" y="3185890"/>
            <a:ext cx="914400" cy="91440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C00DDD9-C3F4-465C-BAB3-D71A788BEB9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695678" y="2991775"/>
            <a:ext cx="989860" cy="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20E822C-A73B-4D2D-86D3-E5859B5D4E7F}"/>
              </a:ext>
            </a:extLst>
          </p:cNvPr>
          <p:cNvSpPr/>
          <p:nvPr/>
        </p:nvSpPr>
        <p:spPr>
          <a:xfrm>
            <a:off x="3171471" y="3836144"/>
            <a:ext cx="1440031" cy="60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8E30A3E-91F7-4505-96C2-B586ED55EC78}"/>
              </a:ext>
            </a:extLst>
          </p:cNvPr>
          <p:cNvCxnSpPr>
            <a:stCxn id="11" idx="2"/>
          </p:cNvCxnSpPr>
          <p:nvPr/>
        </p:nvCxnSpPr>
        <p:spPr>
          <a:xfrm flipH="1">
            <a:off x="5848533" y="4623417"/>
            <a:ext cx="4812" cy="22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FED44CC-8DC6-4612-A5B4-E7EB75EC7F9F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6001305" y="4623416"/>
            <a:ext cx="5424" cy="22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4D7E-9688-4D3C-9E71-9867FC4F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965" y="624110"/>
            <a:ext cx="9542647" cy="1280890"/>
          </a:xfrm>
        </p:spPr>
        <p:txBody>
          <a:bodyPr/>
          <a:lstStyle/>
          <a:p>
            <a:r>
              <a:rPr lang="en-US" dirty="0"/>
              <a:t>IV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BB0D-6D79-496D-A810-A72AAD54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574" y="1646722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err="1"/>
              <a:t>Độ</a:t>
            </a:r>
            <a:r>
              <a:rPr lang="en-US" sz="2800" dirty="0"/>
              <a:t> tin </a:t>
            </a:r>
            <a:r>
              <a:rPr lang="en-US" sz="2800" dirty="0" err="1"/>
              <a:t>cậy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.</a:t>
            </a:r>
          </a:p>
          <a:p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: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file excel ,,, </a:t>
            </a:r>
            <a:r>
              <a:rPr lang="en-US" sz="2800" dirty="0" err="1"/>
              <a:t>cho</a:t>
            </a:r>
            <a:r>
              <a:rPr lang="en-US" sz="2800" dirty="0"/>
              <a:t> script </a:t>
            </a:r>
            <a:r>
              <a:rPr lang="en-US" sz="2800" dirty="0" err="1"/>
              <a:t>chạy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.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ổn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tin t</a:t>
            </a:r>
            <a:r>
              <a:rPr lang="vi-VN" sz="2800" dirty="0"/>
              <a:t>ư</a:t>
            </a:r>
            <a:r>
              <a:rPr lang="en-US" sz="2800" dirty="0" err="1"/>
              <a:t>ởng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.</a:t>
            </a:r>
          </a:p>
          <a:p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tái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: </a:t>
            </a:r>
            <a:r>
              <a:rPr lang="en-US" sz="2800" dirty="0" err="1"/>
              <a:t>Với</a:t>
            </a:r>
            <a:r>
              <a:rPr lang="en-US" sz="2800" dirty="0"/>
              <a:t> 1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,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phiên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684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D8CD-271D-47A7-8194-68844B3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43" y="624110"/>
            <a:ext cx="9533769" cy="1280890"/>
          </a:xfrm>
        </p:spPr>
        <p:txBody>
          <a:bodyPr/>
          <a:lstStyle/>
          <a:p>
            <a:r>
              <a:rPr lang="en-US" dirty="0"/>
              <a:t>IV : </a:t>
            </a:r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BD61-F11A-4705-B984-81865169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91" y="1905000"/>
            <a:ext cx="8915400" cy="377762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phi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test case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2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D6FF-17AE-4C6D-81B8-F1B74700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945" y="624110"/>
            <a:ext cx="9613668" cy="1280890"/>
          </a:xfrm>
        </p:spPr>
        <p:txBody>
          <a:bodyPr/>
          <a:lstStyle/>
          <a:p>
            <a:r>
              <a:rPr lang="en-US" dirty="0"/>
              <a:t>V 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7A5E-9974-456D-8F03-FAA4B810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68" y="1313895"/>
            <a:ext cx="8915400" cy="5544105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Cho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Loadtest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Visual Studio , Test Complete … 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98125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3273-C2F5-4118-9915-784E065F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131A-32A7-40E2-A500-B08DA1E0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4475DC36-9A0B-4BFF-A804-D29DFCD62E00}"/>
              </a:ext>
            </a:extLst>
          </p:cNvPr>
          <p:cNvSpPr/>
          <p:nvPr/>
        </p:nvSpPr>
        <p:spPr>
          <a:xfrm>
            <a:off x="3808522" y="1138561"/>
            <a:ext cx="5391059" cy="458087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3345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710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JhengHei UI</vt:lpstr>
      <vt:lpstr>Arial</vt:lpstr>
      <vt:lpstr>Century Gothic</vt:lpstr>
      <vt:lpstr>Tahoma</vt:lpstr>
      <vt:lpstr>Times New Roman</vt:lpstr>
      <vt:lpstr>Wingdings 3</vt:lpstr>
      <vt:lpstr>Wisp</vt:lpstr>
      <vt:lpstr>CÔNG CỤ KIỂM THỬ </vt:lpstr>
      <vt:lpstr>I : Công cụ kiểm thử là gì ? Và khi nào sử dụng công cụ kiểm thử ???</vt:lpstr>
      <vt:lpstr>II : Công cụ kiểm thử được sử dụng ở đâu ?  </vt:lpstr>
      <vt:lpstr>III : Kiến trúc chung của một bộ kiểm thử tự động (gồm các công cụ kiểm thử được tích hợp ):</vt:lpstr>
      <vt:lpstr>IV : Ưu điểm của công cụ kiểm thử :</vt:lpstr>
      <vt:lpstr>IV : Ưu điểm của công cụ kiểm thử </vt:lpstr>
      <vt:lpstr>V : Nhược điểm của công cụ kiểm thử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CỤ KIỂM THỬ</dc:title>
  <dc:creator>thusuongtran15398@outlook.com</dc:creator>
  <cp:lastModifiedBy>thusuongtran15398@outlook.com</cp:lastModifiedBy>
  <cp:revision>16</cp:revision>
  <dcterms:created xsi:type="dcterms:W3CDTF">2018-10-29T07:13:06Z</dcterms:created>
  <dcterms:modified xsi:type="dcterms:W3CDTF">2018-10-29T10:19:17Z</dcterms:modified>
</cp:coreProperties>
</file>