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9" r:id="rId7"/>
    <p:sldId id="260" r:id="rId8"/>
    <p:sldId id="266" r:id="rId9"/>
    <p:sldId id="267" r:id="rId10"/>
    <p:sldId id="264" r:id="rId11"/>
    <p:sldId id="268" r:id="rId12"/>
    <p:sldId id="261" r:id="rId13"/>
    <p:sldId id="26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6000" cap="none"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5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00" cap="none"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3200" cap="none" baseline="0"/>
            </a:lvl1pPr>
            <a:lvl2pPr marL="685800" indent="-228600">
              <a:buFont typeface="Wingdings" panose="05000000000000000000" pitchFamily="2" charset="2"/>
              <a:buChar char="§"/>
              <a:defRPr sz="2800"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776265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387442"/>
            <a:ext cx="8689976" cy="154357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algn="r"/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Mỹ</a:t>
            </a:r>
            <a:r>
              <a:rPr lang="en-US" dirty="0" smtClean="0"/>
              <a:t> </a:t>
            </a:r>
            <a:r>
              <a:rPr lang="en-US" dirty="0" err="1" smtClean="0"/>
              <a:t>Hạnh</a:t>
            </a:r>
            <a:endParaRPr lang="en-US" dirty="0" smtClean="0"/>
          </a:p>
          <a:p>
            <a:pPr algn="r"/>
            <a:r>
              <a:rPr lang="en-US" dirty="0" err="1" smtClean="0"/>
              <a:t>Nhóm</a:t>
            </a:r>
            <a:r>
              <a:rPr lang="en-US" dirty="0" smtClean="0"/>
              <a:t> 3 </a:t>
            </a:r>
            <a:r>
              <a:rPr lang="en-US" dirty="0" err="1" smtClean="0"/>
              <a:t>Lớp</a:t>
            </a:r>
            <a:r>
              <a:rPr lang="en-US" dirty="0" smtClean="0"/>
              <a:t> 16TCLC3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440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60728"/>
            <a:ext cx="10364451" cy="528506"/>
          </a:xfrm>
        </p:spPr>
        <p:txBody>
          <a:bodyPr>
            <a:normAutofit fontScale="90000"/>
          </a:bodyPr>
          <a:lstStyle/>
          <a:p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96419"/>
          </a:xfrm>
        </p:spPr>
      </p:pic>
    </p:spTree>
    <p:extLst>
      <p:ext uri="{BB962C8B-B14F-4D97-AF65-F5344CB8AC3E}">
        <p14:creationId xmlns:p14="http://schemas.microsoft.com/office/powerpoint/2010/main" val="5158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10151304" cy="153271"/>
          </a:xfrm>
        </p:spPr>
        <p:txBody>
          <a:bodyPr>
            <a:normAutofit fontScale="90000"/>
          </a:bodyPr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26796"/>
            <a:ext cx="10604310" cy="4264403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(2-4 </a:t>
            </a:r>
            <a:r>
              <a:rPr lang="en-US" dirty="0" err="1" smtClean="0"/>
              <a:t>tuần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feedback </a:t>
            </a:r>
            <a:r>
              <a:rPr lang="en-US" dirty="0" err="1" smtClean="0"/>
              <a:t>đến</a:t>
            </a:r>
            <a:r>
              <a:rPr lang="en-US" dirty="0" smtClean="0"/>
              <a:t> development team.</a:t>
            </a:r>
          </a:p>
          <a:p>
            <a:r>
              <a:rPr lang="en-US" dirty="0" smtClean="0"/>
              <a:t>Development team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,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322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49960"/>
            <a:ext cx="10364452" cy="4541239"/>
          </a:xfrm>
        </p:spPr>
        <p:txBody>
          <a:bodyPr>
            <a:normAutofit/>
          </a:bodyPr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hiểm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2224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1291904"/>
            <a:ext cx="10486865" cy="4499295"/>
          </a:xfrm>
        </p:spPr>
        <p:txBody>
          <a:bodyPr>
            <a:normAutofit/>
          </a:bodyPr>
          <a:lstStyle/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kiên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lộn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rừng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/>
              <a:t>.</a:t>
            </a:r>
            <a:endParaRPr lang="en-US" dirty="0" smtClean="0"/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039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0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(Prototype Model)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81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1026" name="Picture 2" descr="HÃ¬nh áº£nh cÃ³ liÃªn quan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81070"/>
            <a:ext cx="10363826" cy="4310129"/>
          </a:xfrm>
        </p:spPr>
        <p:txBody>
          <a:bodyPr>
            <a:normAutofit fontScale="77500" lnSpcReduction="20000"/>
          </a:bodyPr>
          <a:lstStyle/>
          <a:p>
            <a:r>
              <a:rPr lang="vi-VN" dirty="0" smtClean="0"/>
              <a:t>Ư</a:t>
            </a:r>
            <a:r>
              <a:rPr lang="en-US" dirty="0" smtClean="0"/>
              <a:t>u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:</a:t>
            </a:r>
          </a:p>
          <a:p>
            <a:pPr lvl="1"/>
            <a:r>
              <a:rPr lang="vi-VN" dirty="0" smtClean="0"/>
              <a:t>Tăng </a:t>
            </a:r>
            <a:r>
              <a:rPr lang="vi-VN" dirty="0"/>
              <a:t>sự tham gia của người dùng vào sản phẩm ngay cả trước khi thực hiện.</a:t>
            </a:r>
          </a:p>
          <a:p>
            <a:pPr lvl="1"/>
            <a:r>
              <a:rPr lang="vi-VN" dirty="0"/>
              <a:t>Vì mô hình làm việc của hệ thống được hiển thị, người dùng hiểu rõ hơn về hệ thống đang được phát triển.</a:t>
            </a:r>
          </a:p>
          <a:p>
            <a:pPr lvl="1"/>
            <a:r>
              <a:rPr lang="vi-VN" dirty="0"/>
              <a:t>Giảm thời gian và chi phí vì các lỗi có thể được phát hiện sớm hơn nhiều.</a:t>
            </a:r>
          </a:p>
          <a:p>
            <a:pPr lvl="1"/>
            <a:r>
              <a:rPr lang="vi-VN" dirty="0"/>
              <a:t>Phản hồi của người dùng nhanh hơn có sẵn dẫn đến các giải pháp tốt hơn.</a:t>
            </a:r>
          </a:p>
          <a:p>
            <a:pPr lvl="1"/>
            <a:r>
              <a:rPr lang="vi-VN" dirty="0"/>
              <a:t>Thiếu chức năng có thể được xác định dễ dàng</a:t>
            </a:r>
            <a:r>
              <a:rPr lang="vi-VN" dirty="0" smtClean="0"/>
              <a:t>.</a:t>
            </a:r>
            <a:endParaRPr lang="en-US" dirty="0" smtClean="0"/>
          </a:p>
          <a:p>
            <a:pPr lvl="1" fontAlgn="base"/>
            <a:r>
              <a:rPr lang="vi-VN" dirty="0"/>
              <a:t>Các nguyên mẫu phát triển có thể được tái sử dụng bởi các nhà phát triển cho các dự án phức tạp hơn trong tương lai.</a:t>
            </a:r>
          </a:p>
          <a:p>
            <a:pPr lvl="1" fontAlgn="base"/>
            <a:r>
              <a:rPr lang="vi-VN" dirty="0"/>
              <a:t>Tính linh hoạt trong thiết kế.</a:t>
            </a:r>
          </a:p>
          <a:p>
            <a:pPr lvl="1"/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088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45466"/>
            <a:ext cx="10363826" cy="4245734"/>
          </a:xfrm>
        </p:spPr>
        <p:txBody>
          <a:bodyPr>
            <a:normAutofit/>
          </a:bodyPr>
          <a:lstStyle/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 </a:t>
            </a:r>
            <a:r>
              <a:rPr lang="vi-VN" dirty="0" smtClean="0"/>
              <a:t>.</a:t>
            </a:r>
            <a:endParaRPr lang="vi-VN" dirty="0"/>
          </a:p>
          <a:p>
            <a:pPr lvl="1" fontAlgn="base"/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pPr lvl="1" fontAlgn="base"/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hứng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hài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 smtClean="0"/>
              <a:t>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93949"/>
            <a:ext cx="10363826" cy="3562351"/>
          </a:xfrm>
        </p:spPr>
        <p:txBody>
          <a:bodyPr>
            <a:norm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,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</a:p>
          <a:p>
            <a:pPr lvl="1"/>
            <a:r>
              <a:rPr lang="vi-VN" dirty="0"/>
              <a:t>Thông thường, các giao diện người dùng, các hệ thống phần mềm công nghệ cao và các hệ thống với các thuật toán và giao diện phức tạp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,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hoặ</a:t>
            </a:r>
            <a:r>
              <a:rPr lang="en-US" dirty="0" err="1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smtClean="0"/>
              <a:t>định</a:t>
            </a:r>
            <a:r>
              <a:rPr lang="en-US" smtClean="0"/>
              <a:t>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8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/>
              <a:t> </a:t>
            </a:r>
            <a:r>
              <a:rPr lang="en-US" dirty="0" smtClean="0"/>
              <a:t>(Evolutionary Model)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1983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52339"/>
            <a:ext cx="10453309" cy="822120"/>
          </a:xfrm>
        </p:spPr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03634"/>
            <a:ext cx="4752690" cy="3987566"/>
          </a:xfrm>
        </p:spPr>
        <p:txBody>
          <a:bodyPr/>
          <a:lstStyle/>
          <a:p>
            <a:r>
              <a:rPr lang="en-US" dirty="0" err="1" smtClean="0"/>
              <a:t>Năm</a:t>
            </a:r>
            <a:r>
              <a:rPr lang="en-US" dirty="0" smtClean="0"/>
              <a:t> 1976, Tom </a:t>
            </a:r>
            <a:r>
              <a:rPr lang="en-US" dirty="0" err="1" smtClean="0"/>
              <a:t>Gilb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“evolution” </a:t>
            </a:r>
            <a:r>
              <a:rPr lang="en-US" dirty="0" err="1" smtClean="0"/>
              <a:t>và</a:t>
            </a:r>
            <a:r>
              <a:rPr lang="en-US" dirty="0" smtClean="0"/>
              <a:t> “evolutionary”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cuốn</a:t>
            </a:r>
            <a:r>
              <a:rPr lang="en-US" dirty="0" smtClean="0"/>
              <a:t> “Software Metrics”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64" y="0"/>
            <a:ext cx="6525536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3825" cy="455274"/>
          </a:xfrm>
        </p:spPr>
        <p:txBody>
          <a:bodyPr>
            <a:normAutofit fontScale="90000"/>
          </a:bodyPr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84183"/>
            <a:ext cx="10363826" cy="4572000"/>
          </a:xfrm>
        </p:spPr>
        <p:txBody>
          <a:bodyPr>
            <a:normAutofit/>
          </a:bodyPr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cuốn</a:t>
            </a:r>
            <a:r>
              <a:rPr lang="en-US" dirty="0"/>
              <a:t> “Software Development: Iterative &amp; Evolutionary”, Craig </a:t>
            </a:r>
            <a:r>
              <a:rPr lang="en-US" dirty="0" err="1"/>
              <a:t>Larman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: “Evolution development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những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(requirement),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hoạch</a:t>
            </a:r>
            <a:r>
              <a:rPr lang="en-US" b="1" dirty="0"/>
              <a:t>(plan), </a:t>
            </a: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(estimates)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(solution)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 smtClean="0"/>
              <a:t>lại</a:t>
            </a:r>
            <a:r>
              <a:rPr lang="en-US" dirty="0"/>
              <a:t>.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461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1305</TotalTime>
  <Words>459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Droplet</vt:lpstr>
      <vt:lpstr>Mô hình bản mẫu và mô hình tiến hóa</vt:lpstr>
      <vt:lpstr>Mô hình bản mẫu</vt:lpstr>
      <vt:lpstr>PowerPoint Presentation</vt:lpstr>
      <vt:lpstr>PowerPoint Presentation</vt:lpstr>
      <vt:lpstr>PowerPoint Presentation</vt:lpstr>
      <vt:lpstr>PowerPoint Presentation</vt:lpstr>
      <vt:lpstr>Mô hình tiến hóa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Tài liệu tham khảo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bản mẫu và mô hình tiến hóa</dc:title>
  <dc:creator>Nguyễn Đức Tuệ Anh</dc:creator>
  <cp:lastModifiedBy>PC</cp:lastModifiedBy>
  <cp:revision>30</cp:revision>
  <dcterms:created xsi:type="dcterms:W3CDTF">2018-09-02T02:15:43Z</dcterms:created>
  <dcterms:modified xsi:type="dcterms:W3CDTF">2018-09-03T09:42:20Z</dcterms:modified>
</cp:coreProperties>
</file>