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8" r:id="rId3"/>
    <p:sldId id="269" r:id="rId4"/>
    <p:sldId id="274" r:id="rId5"/>
    <p:sldId id="270" r:id="rId6"/>
    <p:sldId id="271" r:id="rId7"/>
    <p:sldId id="275" r:id="rId8"/>
    <p:sldId id="272" r:id="rId9"/>
    <p:sldId id="280" r:id="rId10"/>
    <p:sldId id="281" r:id="rId11"/>
    <p:sldId id="282" r:id="rId12"/>
    <p:sldId id="283" r:id="rId13"/>
    <p:sldId id="273" r:id="rId14"/>
    <p:sldId id="277" r:id="rId15"/>
    <p:sldId id="27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52CDC0"/>
    <a:srgbClr val="5D7373"/>
    <a:srgbClr val="FEC630"/>
    <a:srgbClr val="52CBBE"/>
    <a:srgbClr val="FF5969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9516" autoAdjust="0"/>
  </p:normalViewPr>
  <p:slideViewPr>
    <p:cSldViewPr snapToGrid="0">
      <p:cViewPr>
        <p:scale>
          <a:sx n="66" d="100"/>
          <a:sy n="66" d="100"/>
        </p:scale>
        <p:origin x="-898" y="-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7D54-EA22-475C-91D9-94D65ABB477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D8B0F-D297-41D4-9C49-E464BDE4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8B0F-D297-41D4-9C49-E464BDE41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9.png"/><Relationship Id="rId18" Type="http://schemas.openxmlformats.org/officeDocument/2006/relationships/image" Target="../media/image15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9.sv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image" Target="../media/image7.svg"/><Relationship Id="rId19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17.png"/><Relationship Id="rId1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42995" y="110252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556262" y="5072611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3987082" y="2840791"/>
            <a:ext cx="72789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SOFTWARE ENGINEERING     Petri Nets</a:t>
            </a:r>
          </a:p>
          <a:p>
            <a:pPr algn="ctr"/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942996" y="4098194"/>
            <a:ext cx="727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                               Group 11: </a:t>
            </a:r>
            <a:r>
              <a:rPr lang="en-US" sz="2400" dirty="0" err="1" smtClean="0">
                <a:solidFill>
                  <a:srgbClr val="5D7373"/>
                </a:solidFill>
                <a:latin typeface="Sitka Subheading" pitchFamily="2" charset="0"/>
              </a:rPr>
              <a:t>Hoàng</a:t>
            </a:r>
            <a:r>
              <a:rPr lang="en-US" sz="2400" dirty="0" smtClean="0">
                <a:solidFill>
                  <a:srgbClr val="5D7373"/>
                </a:solidFill>
                <a:latin typeface="Sitka Subheading" pitchFamily="2" charset="0"/>
              </a:rPr>
              <a:t> </a:t>
            </a:r>
            <a:r>
              <a:rPr lang="en-US" sz="2400" dirty="0" err="1" smtClean="0">
                <a:solidFill>
                  <a:srgbClr val="5D7373"/>
                </a:solidFill>
                <a:latin typeface="Sitka Subheading" pitchFamily="2" charset="0"/>
              </a:rPr>
              <a:t>Tấn</a:t>
            </a:r>
            <a:r>
              <a:rPr lang="en-US" sz="2400" dirty="0" smtClean="0">
                <a:solidFill>
                  <a:srgbClr val="5D7373"/>
                </a:solidFill>
                <a:latin typeface="Sitka Subheading" pitchFamily="2" charset="0"/>
              </a:rPr>
              <a:t> </a:t>
            </a:r>
            <a:r>
              <a:rPr lang="en-US" sz="2400" dirty="0" err="1" smtClean="0">
                <a:solidFill>
                  <a:srgbClr val="5D7373"/>
                </a:solidFill>
                <a:latin typeface="Sitka Subheading" pitchFamily="2" charset="0"/>
              </a:rPr>
              <a:t>Trường</a:t>
            </a:r>
            <a:r>
              <a:rPr lang="en-US" sz="2400" dirty="0" smtClean="0">
                <a:solidFill>
                  <a:srgbClr val="5D7373"/>
                </a:solidFill>
                <a:latin typeface="Sitka Subheading" pitchFamily="2" charset="0"/>
              </a:rPr>
              <a:t> An</a:t>
            </a:r>
            <a:br>
              <a:rPr lang="en-US" sz="2400" dirty="0" smtClean="0">
                <a:solidFill>
                  <a:srgbClr val="5D7373"/>
                </a:solidFill>
                <a:latin typeface="Sitka Subheading" pitchFamily="2" charset="0"/>
              </a:rPr>
            </a:br>
            <a:r>
              <a:rPr lang="en-US" sz="2400" dirty="0" smtClean="0">
                <a:solidFill>
                  <a:srgbClr val="5D7373"/>
                </a:solidFill>
                <a:latin typeface="Sitka Subheading" pitchFamily="2" charset="0"/>
              </a:rPr>
              <a:t>                                                  </a:t>
            </a:r>
            <a:r>
              <a:rPr lang="en-US" sz="2400" dirty="0" err="1" smtClean="0">
                <a:solidFill>
                  <a:srgbClr val="5D7373"/>
                </a:solidFill>
                <a:latin typeface="Sitka Subheading" pitchFamily="2" charset="0"/>
              </a:rPr>
              <a:t>Nguyễn</a:t>
            </a:r>
            <a:r>
              <a:rPr lang="en-US" sz="2400" dirty="0" smtClean="0">
                <a:solidFill>
                  <a:srgbClr val="5D7373"/>
                </a:solidFill>
                <a:latin typeface="Sitka Subheading" pitchFamily="2" charset="0"/>
              </a:rPr>
              <a:t> </a:t>
            </a:r>
            <a:r>
              <a:rPr lang="en-US" sz="2400" dirty="0" err="1" smtClean="0">
                <a:solidFill>
                  <a:srgbClr val="5D7373"/>
                </a:solidFill>
                <a:latin typeface="Sitka Subheading" pitchFamily="2" charset="0"/>
              </a:rPr>
              <a:t>Lê</a:t>
            </a:r>
            <a:r>
              <a:rPr lang="en-US" sz="2400" dirty="0" smtClean="0">
                <a:solidFill>
                  <a:srgbClr val="5D7373"/>
                </a:solidFill>
                <a:latin typeface="Sitka Subheading" pitchFamily="2" charset="0"/>
              </a:rPr>
              <a:t> </a:t>
            </a:r>
            <a:r>
              <a:rPr lang="en-US" sz="2400" dirty="0" err="1" smtClean="0">
                <a:solidFill>
                  <a:srgbClr val="5D7373"/>
                </a:solidFill>
                <a:latin typeface="Sitka Subheading" pitchFamily="2" charset="0"/>
              </a:rPr>
              <a:t>Viễn</a:t>
            </a:r>
            <a:r>
              <a:rPr lang="en-US" sz="2400" dirty="0" smtClean="0">
                <a:solidFill>
                  <a:srgbClr val="5D7373"/>
                </a:solidFill>
                <a:latin typeface="Sitka Subheading" pitchFamily="2" charset="0"/>
              </a:rPr>
              <a:t> </a:t>
            </a:r>
            <a: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/>
            </a:r>
            <a:b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</a:rPr>
            </a:br>
            <a:endParaRPr lang="en-US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element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rule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rate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8AA9BD-5B28-4BB1-803B-54BB6E1B0DE1}"/>
              </a:ext>
            </a:extLst>
          </p:cNvPr>
          <p:cNvSpPr txBox="1"/>
          <p:nvPr/>
        </p:nvSpPr>
        <p:spPr>
          <a:xfrm>
            <a:off x="2551734" y="19275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EXAMPLE PATRI NETS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884BCA-1978-49CC-8588-5399D7CABDE7}"/>
              </a:ext>
            </a:extLst>
          </p:cNvPr>
          <p:cNvGrpSpPr/>
          <p:nvPr/>
        </p:nvGrpSpPr>
        <p:grpSpPr>
          <a:xfrm>
            <a:off x="5473947" y="953180"/>
            <a:ext cx="1434489" cy="19050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33" y="1670538"/>
            <a:ext cx="79629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3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3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8AA9BD-5B28-4BB1-803B-54BB6E1B0DE1}"/>
              </a:ext>
            </a:extLst>
          </p:cNvPr>
          <p:cNvSpPr txBox="1"/>
          <p:nvPr/>
        </p:nvSpPr>
        <p:spPr>
          <a:xfrm>
            <a:off x="2551734" y="19275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EXAMPLE PATRI NETS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884BCA-1978-49CC-8588-5399D7CABDE7}"/>
              </a:ext>
            </a:extLst>
          </p:cNvPr>
          <p:cNvGrpSpPr/>
          <p:nvPr/>
        </p:nvGrpSpPr>
        <p:grpSpPr>
          <a:xfrm>
            <a:off x="5473947" y="953180"/>
            <a:ext cx="1434489" cy="19050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466849"/>
            <a:ext cx="8114835" cy="404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8AA9BD-5B28-4BB1-803B-54BB6E1B0DE1}"/>
              </a:ext>
            </a:extLst>
          </p:cNvPr>
          <p:cNvSpPr txBox="1"/>
          <p:nvPr/>
        </p:nvSpPr>
        <p:spPr>
          <a:xfrm>
            <a:off x="2551734" y="19275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EXAMPLE PATRI NETS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884BCA-1978-49CC-8588-5399D7CABDE7}"/>
              </a:ext>
            </a:extLst>
          </p:cNvPr>
          <p:cNvGrpSpPr/>
          <p:nvPr/>
        </p:nvGrpSpPr>
        <p:grpSpPr>
          <a:xfrm>
            <a:off x="5473947" y="953180"/>
            <a:ext cx="1434489" cy="19050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34" y="1390711"/>
            <a:ext cx="8289025" cy="491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6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rate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162126" y="1275680"/>
            <a:ext cx="8542550" cy="4736518"/>
            <a:chOff x="1781770" y="399581"/>
            <a:chExt cx="9343223" cy="5791851"/>
          </a:xfrm>
        </p:grpSpPr>
        <p:grpSp>
          <p:nvGrpSpPr>
            <p:cNvPr id="68" name="Group 67"/>
            <p:cNvGrpSpPr/>
            <p:nvPr/>
          </p:nvGrpSpPr>
          <p:grpSpPr>
            <a:xfrm>
              <a:off x="1781770" y="399581"/>
              <a:ext cx="2151601" cy="5791851"/>
              <a:chOff x="1781770" y="399581"/>
              <a:chExt cx="2151601" cy="579185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442410" y="6145713"/>
                <a:ext cx="1207755" cy="45719"/>
              </a:xfrm>
              <a:prstGeom prst="ellipse">
                <a:avLst/>
              </a:prstGeom>
              <a:solidFill>
                <a:schemeClr val="bg2">
                  <a:lumMod val="2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781770" y="399581"/>
                <a:ext cx="2151601" cy="5791851"/>
                <a:chOff x="1781770" y="408131"/>
                <a:chExt cx="2151601" cy="5791851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781770" y="408131"/>
                  <a:ext cx="2151601" cy="5791851"/>
                  <a:chOff x="1781770" y="408131"/>
                  <a:chExt cx="2151601" cy="5791851"/>
                </a:xfrm>
              </p:grpSpPr>
              <p:pic>
                <p:nvPicPr>
                  <p:cNvPr id="120" name="Picture 119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Blur/>
                            </a14:imgEffect>
                            <a14:imgEffect>
                              <a14:saturation sat="0"/>
                            </a14:imgEffect>
                            <a14:imgEffect>
                              <a14:brightnessContrast bright="40000"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25128" y="6154263"/>
                    <a:ext cx="1402202" cy="45719"/>
                  </a:xfrm>
                  <a:prstGeom prst="rect">
                    <a:avLst/>
                  </a:prstGeom>
                </p:spPr>
              </p:pic>
              <p:sp>
                <p:nvSpPr>
                  <p:cNvPr id="121" name="Rectangle: Rounded Corners 47"/>
                  <p:cNvSpPr/>
                  <p:nvPr/>
                </p:nvSpPr>
                <p:spPr>
                  <a:xfrm>
                    <a:off x="2119087" y="408131"/>
                    <a:ext cx="1814284" cy="576044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FDB912"/>
                      </a:gs>
                      <a:gs pos="74000">
                        <a:srgbClr val="F36735"/>
                      </a:gs>
                      <a:gs pos="83000">
                        <a:srgbClr val="F36735"/>
                      </a:gs>
                      <a:gs pos="100000">
                        <a:srgbClr val="F25923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>
                    <a:reflection blurRad="6350" stA="52000" endA="300" endPos="9000" dist="12700" dir="5400000" sy="-100000" algn="bl" rotWithShape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2" name="Freeform: Shape 51"/>
                  <p:cNvSpPr/>
                  <p:nvPr/>
                </p:nvSpPr>
                <p:spPr>
                  <a:xfrm rot="20828968" flipV="1">
                    <a:off x="1781770" y="667436"/>
                    <a:ext cx="1265466" cy="2819431"/>
                  </a:xfrm>
                  <a:custGeom>
                    <a:avLst/>
                    <a:gdLst>
                      <a:gd name="connsiteX0" fmla="*/ 667645 w 1313612"/>
                      <a:gd name="connsiteY0" fmla="*/ 2926700 h 2926700"/>
                      <a:gd name="connsiteX1" fmla="*/ 1178841 w 1313612"/>
                      <a:gd name="connsiteY1" fmla="*/ 2680666 h 2926700"/>
                      <a:gd name="connsiteX2" fmla="*/ 1219626 w 1313612"/>
                      <a:gd name="connsiteY2" fmla="*/ 2649805 h 2926700"/>
                      <a:gd name="connsiteX3" fmla="*/ 1237921 w 1313612"/>
                      <a:gd name="connsiteY3" fmla="*/ 2641557 h 2926700"/>
                      <a:gd name="connsiteX4" fmla="*/ 1309013 w 1313612"/>
                      <a:gd name="connsiteY4" fmla="*/ 2453295 h 2926700"/>
                      <a:gd name="connsiteX5" fmla="*/ 783471 w 1313612"/>
                      <a:gd name="connsiteY5" fmla="*/ 149520 h 2926700"/>
                      <a:gd name="connsiteX6" fmla="*/ 637767 w 1313612"/>
                      <a:gd name="connsiteY6" fmla="*/ 10713 h 2926700"/>
                      <a:gd name="connsiteX7" fmla="*/ 626794 w 1313612"/>
                      <a:gd name="connsiteY7" fmla="*/ 10988 h 2926700"/>
                      <a:gd name="connsiteX8" fmla="*/ 572366 w 1313612"/>
                      <a:gd name="connsiteY8" fmla="*/ 0 h 2926700"/>
                      <a:gd name="connsiteX9" fmla="*/ 0 w 1313612"/>
                      <a:gd name="connsiteY9" fmla="*/ 0 h 2926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13612" h="2926700">
                        <a:moveTo>
                          <a:pt x="667645" y="2926700"/>
                        </a:moveTo>
                        <a:lnTo>
                          <a:pt x="1178841" y="2680666"/>
                        </a:lnTo>
                        <a:lnTo>
                          <a:pt x="1219626" y="2649805"/>
                        </a:lnTo>
                        <a:lnTo>
                          <a:pt x="1237921" y="2641557"/>
                        </a:lnTo>
                        <a:cubicBezTo>
                          <a:pt x="1295476" y="2600083"/>
                          <a:pt x="1325784" y="2526811"/>
                          <a:pt x="1309013" y="2453295"/>
                        </a:cubicBezTo>
                        <a:lnTo>
                          <a:pt x="783471" y="149520"/>
                        </a:lnTo>
                        <a:cubicBezTo>
                          <a:pt x="766700" y="76004"/>
                          <a:pt x="707614" y="23125"/>
                          <a:pt x="637767" y="10713"/>
                        </a:cubicBezTo>
                        <a:lnTo>
                          <a:pt x="626794" y="10988"/>
                        </a:lnTo>
                        <a:lnTo>
                          <a:pt x="57236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292100" dist="279400" dir="2700000" sx="91000" sy="91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2046517" y="1340788"/>
                    <a:ext cx="81279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4400" b="1" dirty="0">
                        <a:solidFill>
                          <a:srgbClr val="FDB912"/>
                        </a:solidFill>
                        <a:latin typeface="Open Sans Condensed" panose="020B0806030504020204" pitchFamily="34" charset="0"/>
                        <a:ea typeface="Open Sans Condensed" panose="020B0806030504020204" pitchFamily="34" charset="0"/>
                        <a:cs typeface="Open Sans Condensed" panose="020B0806030504020204" pitchFamily="34" charset="0"/>
                      </a:rPr>
                      <a:t>01</a:t>
                    </a:r>
                  </a:p>
                </p:txBody>
              </p:sp>
            </p:grpSp>
            <p:sp>
              <p:nvSpPr>
                <p:cNvPr id="119" name="TextBox 118"/>
                <p:cNvSpPr txBox="1"/>
                <p:nvPr/>
              </p:nvSpPr>
              <p:spPr>
                <a:xfrm>
                  <a:off x="2119087" y="3853540"/>
                  <a:ext cx="1814283" cy="790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Cực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kì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chính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xác</a:t>
                  </a:r>
                  <a:endParaRPr lang="en-IN" spc="300" dirty="0">
                    <a:solidFill>
                      <a:schemeClr val="bg1"/>
                    </a:solidFill>
                    <a:latin typeface="Roboto Condensed Light"/>
                    <a:ea typeface="Roboto Condensed Light" panose="02000000000000000000" pitchFamily="2" charset="0"/>
                    <a:cs typeface="Roboto Condensed Light" panose="02000000000000000000" pitchFamily="2" charset="0"/>
                  </a:endParaRPr>
                </a:p>
              </p:txBody>
            </p:sp>
          </p:grpSp>
          <p:pic>
            <p:nvPicPr>
              <p:cNvPr id="116" name="Graphic 1023" descr="Laptop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2313" y="287956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17" name="Graphic 1032" descr="Bar chart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2586973" y="5215030"/>
                <a:ext cx="864000" cy="864000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4178977" y="399581"/>
              <a:ext cx="2151601" cy="5791851"/>
              <a:chOff x="4178977" y="399581"/>
              <a:chExt cx="2151601" cy="5791851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4178977" y="399581"/>
                <a:ext cx="2151601" cy="5791851"/>
                <a:chOff x="1781770" y="408131"/>
                <a:chExt cx="2151601" cy="5791851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1781770" y="408131"/>
                  <a:ext cx="2151601" cy="5791851"/>
                  <a:chOff x="1781770" y="408131"/>
                  <a:chExt cx="2151601" cy="5791851"/>
                </a:xfrm>
              </p:grpSpPr>
              <p:pic>
                <p:nvPicPr>
                  <p:cNvPr id="110" name="Picture 109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Blur/>
                            </a14:imgEffect>
                            <a14:imgEffect>
                              <a14:saturation sat="0"/>
                            </a14:imgEffect>
                            <a14:imgEffect>
                              <a14:brightnessContrast bright="40000"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25128" y="6154263"/>
                    <a:ext cx="1402202" cy="45719"/>
                  </a:xfrm>
                  <a:prstGeom prst="rect">
                    <a:avLst/>
                  </a:prstGeom>
                </p:spPr>
              </p:pic>
              <p:sp>
                <p:nvSpPr>
                  <p:cNvPr id="111" name="Rectangle: Rounded Corners 73"/>
                  <p:cNvSpPr/>
                  <p:nvPr/>
                </p:nvSpPr>
                <p:spPr>
                  <a:xfrm>
                    <a:off x="2119087" y="408131"/>
                    <a:ext cx="1814284" cy="576044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EB67A8"/>
                      </a:gs>
                      <a:gs pos="74000">
                        <a:srgbClr val="BB2B95"/>
                      </a:gs>
                      <a:gs pos="83000">
                        <a:srgbClr val="B1288E"/>
                      </a:gs>
                      <a:gs pos="100000">
                        <a:srgbClr val="B1288E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>
                    <a:reflection blurRad="6350" stA="52000" endA="300" endPos="9000" dist="12700" dir="5400000" sy="-100000" algn="bl" rotWithShape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2" name="Freeform: Shape 74"/>
                  <p:cNvSpPr/>
                  <p:nvPr/>
                </p:nvSpPr>
                <p:spPr>
                  <a:xfrm rot="20828968" flipV="1">
                    <a:off x="1781770" y="667436"/>
                    <a:ext cx="1265466" cy="2819431"/>
                  </a:xfrm>
                  <a:custGeom>
                    <a:avLst/>
                    <a:gdLst>
                      <a:gd name="connsiteX0" fmla="*/ 667645 w 1313612"/>
                      <a:gd name="connsiteY0" fmla="*/ 2926700 h 2926700"/>
                      <a:gd name="connsiteX1" fmla="*/ 1178841 w 1313612"/>
                      <a:gd name="connsiteY1" fmla="*/ 2680666 h 2926700"/>
                      <a:gd name="connsiteX2" fmla="*/ 1219626 w 1313612"/>
                      <a:gd name="connsiteY2" fmla="*/ 2649805 h 2926700"/>
                      <a:gd name="connsiteX3" fmla="*/ 1237921 w 1313612"/>
                      <a:gd name="connsiteY3" fmla="*/ 2641557 h 2926700"/>
                      <a:gd name="connsiteX4" fmla="*/ 1309013 w 1313612"/>
                      <a:gd name="connsiteY4" fmla="*/ 2453295 h 2926700"/>
                      <a:gd name="connsiteX5" fmla="*/ 783471 w 1313612"/>
                      <a:gd name="connsiteY5" fmla="*/ 149520 h 2926700"/>
                      <a:gd name="connsiteX6" fmla="*/ 637767 w 1313612"/>
                      <a:gd name="connsiteY6" fmla="*/ 10713 h 2926700"/>
                      <a:gd name="connsiteX7" fmla="*/ 626794 w 1313612"/>
                      <a:gd name="connsiteY7" fmla="*/ 10988 h 2926700"/>
                      <a:gd name="connsiteX8" fmla="*/ 572366 w 1313612"/>
                      <a:gd name="connsiteY8" fmla="*/ 0 h 2926700"/>
                      <a:gd name="connsiteX9" fmla="*/ 0 w 1313612"/>
                      <a:gd name="connsiteY9" fmla="*/ 0 h 2926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13612" h="2926700">
                        <a:moveTo>
                          <a:pt x="667645" y="2926700"/>
                        </a:moveTo>
                        <a:lnTo>
                          <a:pt x="1178841" y="2680666"/>
                        </a:lnTo>
                        <a:lnTo>
                          <a:pt x="1219626" y="2649805"/>
                        </a:lnTo>
                        <a:lnTo>
                          <a:pt x="1237921" y="2641557"/>
                        </a:lnTo>
                        <a:cubicBezTo>
                          <a:pt x="1295476" y="2600083"/>
                          <a:pt x="1325784" y="2526811"/>
                          <a:pt x="1309013" y="2453295"/>
                        </a:cubicBezTo>
                        <a:lnTo>
                          <a:pt x="783471" y="149520"/>
                        </a:lnTo>
                        <a:cubicBezTo>
                          <a:pt x="766700" y="76004"/>
                          <a:pt x="707614" y="23125"/>
                          <a:pt x="637767" y="10713"/>
                        </a:cubicBezTo>
                        <a:lnTo>
                          <a:pt x="626794" y="10988"/>
                        </a:lnTo>
                        <a:lnTo>
                          <a:pt x="57236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292100" dist="279400" dir="2700000" sx="91000" sy="91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046517" y="1340788"/>
                    <a:ext cx="81279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4400" b="1" dirty="0">
                        <a:solidFill>
                          <a:srgbClr val="EB67A8"/>
                        </a:solidFill>
                        <a:latin typeface="Open Sans Condensed" panose="020B0806030504020204" pitchFamily="34" charset="0"/>
                        <a:ea typeface="Open Sans Condensed" panose="020B0806030504020204" pitchFamily="34" charset="0"/>
                        <a:cs typeface="Open Sans Condensed" panose="020B0806030504020204" pitchFamily="34" charset="0"/>
                      </a:rPr>
                      <a:t>02</a:t>
                    </a:r>
                  </a:p>
                </p:txBody>
              </p:sp>
            </p:grpSp>
            <p:sp>
              <p:nvSpPr>
                <p:cNvPr id="109" name="TextBox 108"/>
                <p:cNvSpPr txBox="1"/>
                <p:nvPr/>
              </p:nvSpPr>
              <p:spPr>
                <a:xfrm>
                  <a:off x="2119087" y="3853540"/>
                  <a:ext cx="1814283" cy="790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Giảm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các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lỗi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đặc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tả</a:t>
                  </a:r>
                  <a:endParaRPr lang="en-IN" spc="300" dirty="0">
                    <a:solidFill>
                      <a:schemeClr val="bg1"/>
                    </a:solidFill>
                    <a:latin typeface="Roboto Condensed Light"/>
                    <a:ea typeface="Roboto Condensed Light" panose="02000000000000000000" pitchFamily="2" charset="0"/>
                    <a:cs typeface="Roboto Condensed Light" panose="02000000000000000000" pitchFamily="2" charset="0"/>
                  </a:endParaRPr>
                </a:p>
              </p:txBody>
            </p:sp>
          </p:grpSp>
          <p:pic>
            <p:nvPicPr>
              <p:cNvPr id="106" name="Graphic 1030" descr="Tablet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80123" y="287956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07" name="Graphic 1034" descr="Lightbulb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4984180" y="5215030"/>
                <a:ext cx="864000" cy="864000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6576184" y="399581"/>
              <a:ext cx="2151601" cy="5791851"/>
              <a:chOff x="6576184" y="399581"/>
              <a:chExt cx="2151601" cy="5791851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576184" y="399581"/>
                <a:ext cx="2151601" cy="5791851"/>
                <a:chOff x="1781770" y="408131"/>
                <a:chExt cx="2151601" cy="5791851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781770" y="408131"/>
                  <a:ext cx="2151601" cy="5791851"/>
                  <a:chOff x="1781770" y="408131"/>
                  <a:chExt cx="2151601" cy="5791851"/>
                </a:xfrm>
              </p:grpSpPr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Blur/>
                            </a14:imgEffect>
                            <a14:imgEffect>
                              <a14:saturation sat="0"/>
                            </a14:imgEffect>
                            <a14:imgEffect>
                              <a14:brightnessContrast bright="40000"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25128" y="6154263"/>
                    <a:ext cx="1402202" cy="45719"/>
                  </a:xfrm>
                  <a:prstGeom prst="rect">
                    <a:avLst/>
                  </a:prstGeom>
                </p:spPr>
              </p:pic>
              <p:sp>
                <p:nvSpPr>
                  <p:cNvPr id="102" name="Rectangle: Rounded Corners 82"/>
                  <p:cNvSpPr/>
                  <p:nvPr/>
                </p:nvSpPr>
                <p:spPr>
                  <a:xfrm>
                    <a:off x="2119087" y="408131"/>
                    <a:ext cx="1814284" cy="576044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7B64AB"/>
                      </a:gs>
                      <a:gs pos="74000">
                        <a:srgbClr val="56489A"/>
                      </a:gs>
                      <a:gs pos="83000">
                        <a:srgbClr val="544797"/>
                      </a:gs>
                      <a:gs pos="100000">
                        <a:srgbClr val="534695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>
                    <a:reflection blurRad="6350" stA="52000" endA="300" endPos="9000" dist="12700" dir="5400000" sy="-100000" algn="bl" rotWithShape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3" name="Freeform: Shape 83"/>
                  <p:cNvSpPr/>
                  <p:nvPr/>
                </p:nvSpPr>
                <p:spPr>
                  <a:xfrm rot="20828968" flipV="1">
                    <a:off x="1781770" y="667436"/>
                    <a:ext cx="1265466" cy="2819431"/>
                  </a:xfrm>
                  <a:custGeom>
                    <a:avLst/>
                    <a:gdLst>
                      <a:gd name="connsiteX0" fmla="*/ 667645 w 1313612"/>
                      <a:gd name="connsiteY0" fmla="*/ 2926700 h 2926700"/>
                      <a:gd name="connsiteX1" fmla="*/ 1178841 w 1313612"/>
                      <a:gd name="connsiteY1" fmla="*/ 2680666 h 2926700"/>
                      <a:gd name="connsiteX2" fmla="*/ 1219626 w 1313612"/>
                      <a:gd name="connsiteY2" fmla="*/ 2649805 h 2926700"/>
                      <a:gd name="connsiteX3" fmla="*/ 1237921 w 1313612"/>
                      <a:gd name="connsiteY3" fmla="*/ 2641557 h 2926700"/>
                      <a:gd name="connsiteX4" fmla="*/ 1309013 w 1313612"/>
                      <a:gd name="connsiteY4" fmla="*/ 2453295 h 2926700"/>
                      <a:gd name="connsiteX5" fmla="*/ 783471 w 1313612"/>
                      <a:gd name="connsiteY5" fmla="*/ 149520 h 2926700"/>
                      <a:gd name="connsiteX6" fmla="*/ 637767 w 1313612"/>
                      <a:gd name="connsiteY6" fmla="*/ 10713 h 2926700"/>
                      <a:gd name="connsiteX7" fmla="*/ 626794 w 1313612"/>
                      <a:gd name="connsiteY7" fmla="*/ 10988 h 2926700"/>
                      <a:gd name="connsiteX8" fmla="*/ 572366 w 1313612"/>
                      <a:gd name="connsiteY8" fmla="*/ 0 h 2926700"/>
                      <a:gd name="connsiteX9" fmla="*/ 0 w 1313612"/>
                      <a:gd name="connsiteY9" fmla="*/ 0 h 2926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13612" h="2926700">
                        <a:moveTo>
                          <a:pt x="667645" y="2926700"/>
                        </a:moveTo>
                        <a:lnTo>
                          <a:pt x="1178841" y="2680666"/>
                        </a:lnTo>
                        <a:lnTo>
                          <a:pt x="1219626" y="2649805"/>
                        </a:lnTo>
                        <a:lnTo>
                          <a:pt x="1237921" y="2641557"/>
                        </a:lnTo>
                        <a:cubicBezTo>
                          <a:pt x="1295476" y="2600083"/>
                          <a:pt x="1325784" y="2526811"/>
                          <a:pt x="1309013" y="2453295"/>
                        </a:cubicBezTo>
                        <a:lnTo>
                          <a:pt x="783471" y="149520"/>
                        </a:lnTo>
                        <a:cubicBezTo>
                          <a:pt x="766700" y="76004"/>
                          <a:pt x="707614" y="23125"/>
                          <a:pt x="637767" y="10713"/>
                        </a:cubicBezTo>
                        <a:lnTo>
                          <a:pt x="626794" y="10988"/>
                        </a:lnTo>
                        <a:lnTo>
                          <a:pt x="57236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292100" dist="279400" dir="2700000" sx="91000" sy="91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2046517" y="1340788"/>
                    <a:ext cx="81279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4400" b="1" dirty="0">
                        <a:solidFill>
                          <a:srgbClr val="7B64AB"/>
                        </a:solidFill>
                        <a:latin typeface="Open Sans Condensed" panose="020B0806030504020204" pitchFamily="34" charset="0"/>
                        <a:ea typeface="Open Sans Condensed" panose="020B0806030504020204" pitchFamily="34" charset="0"/>
                        <a:cs typeface="Open Sans Condensed" panose="020B0806030504020204" pitchFamily="34" charset="0"/>
                      </a:rPr>
                      <a:t>03</a:t>
                    </a:r>
                  </a:p>
                </p:txBody>
              </p:sp>
            </p:grpSp>
            <p:sp>
              <p:nvSpPr>
                <p:cNvPr id="100" name="TextBox 99"/>
                <p:cNvSpPr txBox="1"/>
                <p:nvPr/>
              </p:nvSpPr>
              <p:spPr>
                <a:xfrm>
                  <a:off x="2119087" y="3853540"/>
                  <a:ext cx="1814283" cy="1129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Giảm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chi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phí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và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nhân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lực</a:t>
                  </a:r>
                  <a:endParaRPr lang="en-IN" spc="300" dirty="0">
                    <a:solidFill>
                      <a:schemeClr val="bg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  <a:cs typeface="Roboto Condensed Light" panose="02000000000000000000" pitchFamily="2" charset="0"/>
                  </a:endParaRPr>
                </a:p>
              </p:txBody>
            </p:sp>
          </p:grpSp>
          <p:pic>
            <p:nvPicPr>
              <p:cNvPr id="92" name="Graphic 1026" descr="Monitor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6977330" y="287956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93" name="Graphic 1036" descr="Magnifying glass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7388642" y="5215030"/>
                <a:ext cx="864000" cy="864000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>
              <a:off x="8973392" y="399581"/>
              <a:ext cx="2151601" cy="5791851"/>
              <a:chOff x="8973392" y="399581"/>
              <a:chExt cx="2151601" cy="5791851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8973392" y="399581"/>
                <a:ext cx="2151601" cy="5791851"/>
                <a:chOff x="1781770" y="408131"/>
                <a:chExt cx="2151601" cy="5791851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781770" y="408131"/>
                  <a:ext cx="2151601" cy="5791851"/>
                  <a:chOff x="1781770" y="408131"/>
                  <a:chExt cx="2151601" cy="5791851"/>
                </a:xfrm>
              </p:grpSpPr>
              <p:pic>
                <p:nvPicPr>
                  <p:cNvPr id="87" name="Picture 86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Blur/>
                            </a14:imgEffect>
                            <a14:imgEffect>
                              <a14:saturation sat="0"/>
                            </a14:imgEffect>
                            <a14:imgEffect>
                              <a14:brightnessContrast bright="40000"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25128" y="6154263"/>
                    <a:ext cx="1402202" cy="45719"/>
                  </a:xfrm>
                  <a:prstGeom prst="rect">
                    <a:avLst/>
                  </a:prstGeom>
                </p:spPr>
              </p:pic>
              <p:sp>
                <p:nvSpPr>
                  <p:cNvPr id="88" name="Rectangle: Rounded Corners 91"/>
                  <p:cNvSpPr/>
                  <p:nvPr/>
                </p:nvSpPr>
                <p:spPr>
                  <a:xfrm>
                    <a:off x="2119087" y="408131"/>
                    <a:ext cx="1814284" cy="576044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02B2E9"/>
                      </a:gs>
                      <a:gs pos="74000">
                        <a:srgbClr val="00B8B4"/>
                      </a:gs>
                      <a:gs pos="83000">
                        <a:srgbClr val="00B4B0"/>
                      </a:gs>
                      <a:gs pos="100000">
                        <a:srgbClr val="00AAAA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>
                    <a:reflection blurRad="6350" stA="52000" endA="300" endPos="9000" dist="12700" dir="5400000" sy="-100000" algn="bl" rotWithShape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9" name="Freeform: Shape 92"/>
                  <p:cNvSpPr/>
                  <p:nvPr/>
                </p:nvSpPr>
                <p:spPr>
                  <a:xfrm rot="20828968" flipV="1">
                    <a:off x="1781770" y="667436"/>
                    <a:ext cx="1265466" cy="2819431"/>
                  </a:xfrm>
                  <a:custGeom>
                    <a:avLst/>
                    <a:gdLst>
                      <a:gd name="connsiteX0" fmla="*/ 667645 w 1313612"/>
                      <a:gd name="connsiteY0" fmla="*/ 2926700 h 2926700"/>
                      <a:gd name="connsiteX1" fmla="*/ 1178841 w 1313612"/>
                      <a:gd name="connsiteY1" fmla="*/ 2680666 h 2926700"/>
                      <a:gd name="connsiteX2" fmla="*/ 1219626 w 1313612"/>
                      <a:gd name="connsiteY2" fmla="*/ 2649805 h 2926700"/>
                      <a:gd name="connsiteX3" fmla="*/ 1237921 w 1313612"/>
                      <a:gd name="connsiteY3" fmla="*/ 2641557 h 2926700"/>
                      <a:gd name="connsiteX4" fmla="*/ 1309013 w 1313612"/>
                      <a:gd name="connsiteY4" fmla="*/ 2453295 h 2926700"/>
                      <a:gd name="connsiteX5" fmla="*/ 783471 w 1313612"/>
                      <a:gd name="connsiteY5" fmla="*/ 149520 h 2926700"/>
                      <a:gd name="connsiteX6" fmla="*/ 637767 w 1313612"/>
                      <a:gd name="connsiteY6" fmla="*/ 10713 h 2926700"/>
                      <a:gd name="connsiteX7" fmla="*/ 626794 w 1313612"/>
                      <a:gd name="connsiteY7" fmla="*/ 10988 h 2926700"/>
                      <a:gd name="connsiteX8" fmla="*/ 572366 w 1313612"/>
                      <a:gd name="connsiteY8" fmla="*/ 0 h 2926700"/>
                      <a:gd name="connsiteX9" fmla="*/ 0 w 1313612"/>
                      <a:gd name="connsiteY9" fmla="*/ 0 h 2926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13612" h="2926700">
                        <a:moveTo>
                          <a:pt x="667645" y="2926700"/>
                        </a:moveTo>
                        <a:lnTo>
                          <a:pt x="1178841" y="2680666"/>
                        </a:lnTo>
                        <a:lnTo>
                          <a:pt x="1219626" y="2649805"/>
                        </a:lnTo>
                        <a:lnTo>
                          <a:pt x="1237921" y="2641557"/>
                        </a:lnTo>
                        <a:cubicBezTo>
                          <a:pt x="1295476" y="2600083"/>
                          <a:pt x="1325784" y="2526811"/>
                          <a:pt x="1309013" y="2453295"/>
                        </a:cubicBezTo>
                        <a:lnTo>
                          <a:pt x="783471" y="149520"/>
                        </a:lnTo>
                        <a:cubicBezTo>
                          <a:pt x="766700" y="76004"/>
                          <a:pt x="707614" y="23125"/>
                          <a:pt x="637767" y="10713"/>
                        </a:cubicBezTo>
                        <a:lnTo>
                          <a:pt x="626794" y="10988"/>
                        </a:lnTo>
                        <a:lnTo>
                          <a:pt x="57236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292100" dist="279400" dir="2700000" sx="91000" sy="91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046517" y="1340788"/>
                    <a:ext cx="81279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4400" b="1" dirty="0">
                        <a:solidFill>
                          <a:srgbClr val="02B2E9"/>
                        </a:solidFill>
                        <a:latin typeface="Open Sans Condensed" panose="020B0806030504020204" pitchFamily="34" charset="0"/>
                        <a:ea typeface="Open Sans Condensed" panose="020B0806030504020204" pitchFamily="34" charset="0"/>
                        <a:cs typeface="Open Sans Condensed" panose="020B0806030504020204" pitchFamily="34" charset="0"/>
                      </a:rPr>
                      <a:t>04</a:t>
                    </a: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2119087" y="3764802"/>
                  <a:ext cx="1814283" cy="1806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Hỗ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trợ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việc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chứng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minh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tính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chính</a:t>
                  </a:r>
                  <a:r>
                    <a:rPr lang="en-IN" spc="300" dirty="0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 </a:t>
                  </a:r>
                  <a:r>
                    <a:rPr lang="en-IN" spc="300" dirty="0" err="1" smtClean="0">
                      <a:solidFill>
                        <a:schemeClr val="bg1"/>
                      </a:solidFill>
                      <a:latin typeface="Roboto Condensed Light" panose="02000000000000000000" pitchFamily="2" charset="0"/>
                      <a:ea typeface="Roboto Condensed Light" panose="02000000000000000000" pitchFamily="2" charset="0"/>
                      <a:cs typeface="Roboto Condensed Light" panose="02000000000000000000" pitchFamily="2" charset="0"/>
                    </a:rPr>
                    <a:t>xác</a:t>
                  </a:r>
                  <a:endParaRPr lang="en-IN" spc="300" dirty="0">
                    <a:solidFill>
                      <a:schemeClr val="bg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  <a:cs typeface="Roboto Condensed Light" panose="02000000000000000000" pitchFamily="2" charset="0"/>
                  </a:endParaRPr>
                </a:p>
              </p:txBody>
            </p:sp>
          </p:grpSp>
          <p:pic>
            <p:nvPicPr>
              <p:cNvPr id="83" name="Graphic 1028" descr="Smart Phone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9374538" y="287956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84" name="Graphic 1038" descr="Gauge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0"/>
                  </a:ext>
                </a:extLst>
              </a:blip>
              <a:stretch>
                <a:fillRect/>
              </a:stretch>
            </p:blipFill>
            <p:spPr>
              <a:xfrm>
                <a:off x="9778595" y="5215872"/>
                <a:ext cx="864000" cy="864000"/>
              </a:xfrm>
              <a:prstGeom prst="rect">
                <a:avLst/>
              </a:prstGeom>
            </p:spPr>
          </p:pic>
        </p:grpSp>
      </p:grpSp>
      <p:sp>
        <p:nvSpPr>
          <p:cNvPr id="124" name="Rectangle 123"/>
          <p:cNvSpPr/>
          <p:nvPr/>
        </p:nvSpPr>
        <p:spPr>
          <a:xfrm>
            <a:off x="2475916" y="398626"/>
            <a:ext cx="30555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5D7373"/>
                </a:solidFill>
                <a:latin typeface="Sitka Heading" pitchFamily="2" charset="0"/>
              </a:rPr>
              <a:t>ƯU ĐIỂM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rate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5" name="Rectangle 124"/>
          <p:cNvSpPr/>
          <p:nvPr/>
        </p:nvSpPr>
        <p:spPr>
          <a:xfrm>
            <a:off x="2974001" y="400122"/>
            <a:ext cx="35874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5D7373"/>
                </a:solidFill>
                <a:latin typeface="Sitka Heading" pitchFamily="2" charset="0"/>
              </a:rPr>
              <a:t>NHƯỢC ĐIỂM</a:t>
            </a:r>
            <a:endParaRPr lang="en-US" sz="40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2248A334-1606-43BA-A78A-C380FFCE246A}"/>
              </a:ext>
            </a:extLst>
          </p:cNvPr>
          <p:cNvGrpSpPr/>
          <p:nvPr/>
        </p:nvGrpSpPr>
        <p:grpSpPr>
          <a:xfrm>
            <a:off x="743305" y="1409166"/>
            <a:ext cx="2539385" cy="4722672"/>
            <a:chOff x="1712877" y="1103086"/>
            <a:chExt cx="2358381" cy="4722672"/>
          </a:xfrm>
          <a:effectLst>
            <a:reflection blurRad="63500" stA="52000" endA="300" endPos="18000" dir="5400000" sy="-100000" algn="bl" rotWithShape="0"/>
          </a:effectLst>
        </p:grpSpPr>
        <p:sp>
          <p:nvSpPr>
            <p:cNvPr id="127" name="Rectangle: Rounded Corners 4">
              <a:extLst>
                <a:ext uri="{FF2B5EF4-FFF2-40B4-BE49-F238E27FC236}">
                  <a16:creationId xmlns:a16="http://schemas.microsoft.com/office/drawing/2014/main" xmlns="" id="{B0D42584-CD1A-4567-B7F2-6F8D2712DC5A}"/>
                </a:ext>
              </a:extLst>
            </p:cNvPr>
            <p:cNvSpPr/>
            <p:nvPr/>
          </p:nvSpPr>
          <p:spPr>
            <a:xfrm>
              <a:off x="1770742" y="1103086"/>
              <a:ext cx="2046515" cy="4722672"/>
            </a:xfrm>
            <a:prstGeom prst="roundRect">
              <a:avLst>
                <a:gd name="adj" fmla="val 3901"/>
              </a:avLst>
            </a:prstGeom>
            <a:gradFill flip="none" rotWithShape="1">
              <a:gsLst>
                <a:gs pos="100000">
                  <a:srgbClr val="16A085"/>
                </a:gs>
                <a:gs pos="0">
                  <a:srgbClr val="1ABC9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064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xmlns="" id="{9C5BA350-2EC8-4830-86AB-ACDC1A8E3BF1}"/>
                </a:ext>
              </a:extLst>
            </p:cNvPr>
            <p:cNvSpPr/>
            <p:nvPr/>
          </p:nvSpPr>
          <p:spPr>
            <a:xfrm>
              <a:off x="1770742" y="1103086"/>
              <a:ext cx="457201" cy="4722672"/>
            </a:xfrm>
            <a:custGeom>
              <a:avLst/>
              <a:gdLst>
                <a:gd name="connsiteX0" fmla="*/ 79835 w 457201"/>
                <a:gd name="connsiteY0" fmla="*/ 0 h 4722672"/>
                <a:gd name="connsiteX1" fmla="*/ 457201 w 457201"/>
                <a:gd name="connsiteY1" fmla="*/ 0 h 4722672"/>
                <a:gd name="connsiteX2" fmla="*/ 457201 w 457201"/>
                <a:gd name="connsiteY2" fmla="*/ 4722672 h 4722672"/>
                <a:gd name="connsiteX3" fmla="*/ 79835 w 457201"/>
                <a:gd name="connsiteY3" fmla="*/ 4722672 h 4722672"/>
                <a:gd name="connsiteX4" fmla="*/ 0 w 457201"/>
                <a:gd name="connsiteY4" fmla="*/ 4642837 h 4722672"/>
                <a:gd name="connsiteX5" fmla="*/ 0 w 457201"/>
                <a:gd name="connsiteY5" fmla="*/ 79835 h 4722672"/>
                <a:gd name="connsiteX6" fmla="*/ 79835 w 457201"/>
                <a:gd name="connsiteY6" fmla="*/ 0 h 47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1" h="4722672">
                  <a:moveTo>
                    <a:pt x="79835" y="0"/>
                  </a:moveTo>
                  <a:lnTo>
                    <a:pt x="457201" y="0"/>
                  </a:lnTo>
                  <a:lnTo>
                    <a:pt x="457201" y="4722672"/>
                  </a:lnTo>
                  <a:lnTo>
                    <a:pt x="79835" y="4722672"/>
                  </a:lnTo>
                  <a:cubicBezTo>
                    <a:pt x="35743" y="4722672"/>
                    <a:pt x="0" y="4686929"/>
                    <a:pt x="0" y="4642837"/>
                  </a:cubicBezTo>
                  <a:lnTo>
                    <a:pt x="0" y="79835"/>
                  </a:lnTo>
                  <a:cubicBezTo>
                    <a:pt x="0" y="35743"/>
                    <a:pt x="35743" y="0"/>
                    <a:pt x="79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38100" algn="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soft" dir="t"/>
            </a:scene3d>
            <a:sp3d prstMaterial="meta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0">
              <a:extLst>
                <a:ext uri="{FF2B5EF4-FFF2-40B4-BE49-F238E27FC236}">
                  <a16:creationId xmlns:a16="http://schemas.microsoft.com/office/drawing/2014/main" xmlns="" id="{80EF1EAB-5ADF-4495-91A3-432DEA9D660B}"/>
                </a:ext>
              </a:extLst>
            </p:cNvPr>
            <p:cNvSpPr/>
            <p:nvPr/>
          </p:nvSpPr>
          <p:spPr>
            <a:xfrm>
              <a:off x="2213429" y="1103086"/>
              <a:ext cx="1603637" cy="1805789"/>
            </a:xfrm>
            <a:custGeom>
              <a:avLst/>
              <a:gdLst>
                <a:gd name="connsiteX0" fmla="*/ 0 w 1603637"/>
                <a:gd name="connsiteY0" fmla="*/ 0 h 1805789"/>
                <a:gd name="connsiteX1" fmla="*/ 1523802 w 1603637"/>
                <a:gd name="connsiteY1" fmla="*/ 0 h 1805789"/>
                <a:gd name="connsiteX2" fmla="*/ 1603637 w 1603637"/>
                <a:gd name="connsiteY2" fmla="*/ 79835 h 1805789"/>
                <a:gd name="connsiteX3" fmla="*/ 1603637 w 1603637"/>
                <a:gd name="connsiteY3" fmla="*/ 1805789 h 1805789"/>
                <a:gd name="connsiteX4" fmla="*/ 1528113 w 1603637"/>
                <a:gd name="connsiteY4" fmla="*/ 1793882 h 1805789"/>
                <a:gd name="connsiteX5" fmla="*/ 2479 w 1603637"/>
                <a:gd name="connsiteY5" fmla="*/ 50723 h 180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637" h="1805789">
                  <a:moveTo>
                    <a:pt x="0" y="0"/>
                  </a:moveTo>
                  <a:lnTo>
                    <a:pt x="1523802" y="0"/>
                  </a:lnTo>
                  <a:cubicBezTo>
                    <a:pt x="1567894" y="0"/>
                    <a:pt x="1603637" y="35743"/>
                    <a:pt x="1603637" y="79835"/>
                  </a:cubicBezTo>
                  <a:lnTo>
                    <a:pt x="1603637" y="1805789"/>
                  </a:lnTo>
                  <a:lnTo>
                    <a:pt x="1528113" y="1793882"/>
                  </a:lnTo>
                  <a:cubicBezTo>
                    <a:pt x="714365" y="1621867"/>
                    <a:pt x="87832" y="918930"/>
                    <a:pt x="2479" y="50723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FB8223D0-FF98-4860-925A-25010040A288}"/>
                </a:ext>
              </a:extLst>
            </p:cNvPr>
            <p:cNvSpPr/>
            <p:nvPr/>
          </p:nvSpPr>
          <p:spPr>
            <a:xfrm>
              <a:off x="2304046" y="3464422"/>
              <a:ext cx="145142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IN" sz="1100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6E38ED51-2182-4A86-9449-F57A3BAB09C6}"/>
                </a:ext>
              </a:extLst>
            </p:cNvPr>
            <p:cNvSpPr txBox="1"/>
            <p:nvPr/>
          </p:nvSpPr>
          <p:spPr>
            <a:xfrm>
              <a:off x="2304046" y="3135384"/>
              <a:ext cx="1767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Khó</a:t>
              </a:r>
              <a:r>
                <a:rPr lang="en-IN" sz="2400" dirty="0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 </a:t>
              </a:r>
              <a:r>
                <a:rPr lang="en-IN" sz="24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học</a:t>
              </a:r>
              <a:endParaRPr lang="en-IN" sz="2400" dirty="0">
                <a:solidFill>
                  <a:schemeClr val="bg1"/>
                </a:solidFill>
                <a:latin typeface="Nirmala UI" pitchFamily="34" charset="0"/>
                <a:cs typeface="Nirmala UI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6E43D40F-4AF5-49D3-A1A3-ABCABC9232A4}"/>
                </a:ext>
              </a:extLst>
            </p:cNvPr>
            <p:cNvSpPr txBox="1"/>
            <p:nvPr/>
          </p:nvSpPr>
          <p:spPr>
            <a:xfrm>
              <a:off x="1712877" y="1255486"/>
              <a:ext cx="81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75000"/>
                      <a:alpha val="40000"/>
                    </a:schemeClr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xmlns="" id="{EF3791A4-043D-4F3B-BD7A-36EFFC926177}"/>
                </a:ext>
              </a:extLst>
            </p:cNvPr>
            <p:cNvSpPr/>
            <p:nvPr/>
          </p:nvSpPr>
          <p:spPr>
            <a:xfrm>
              <a:off x="2509737" y="1706132"/>
              <a:ext cx="1003060" cy="100306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8D7A8BA-6607-4EB9-9EDA-819E8B907E89}"/>
                </a:ext>
              </a:extLst>
            </p:cNvPr>
            <p:cNvSpPr txBox="1"/>
            <p:nvPr/>
          </p:nvSpPr>
          <p:spPr>
            <a:xfrm>
              <a:off x="2622083" y="2053774"/>
              <a:ext cx="815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solidFill>
                    <a:schemeClr val="bg1"/>
                  </a:solidFill>
                  <a:latin typeface="Eurostile BQ" pitchFamily="50" charset="0"/>
                </a:rPr>
                <a:t>01</a:t>
              </a:r>
              <a:endParaRPr lang="en-IN" sz="14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16DEE3DF-075D-4BFA-8FBD-4E2FC2140B9F}"/>
                </a:ext>
              </a:extLst>
            </p:cNvPr>
            <p:cNvSpPr txBox="1"/>
            <p:nvPr/>
          </p:nvSpPr>
          <p:spPr>
            <a:xfrm rot="16200000">
              <a:off x="299226" y="3893880"/>
              <a:ext cx="36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600" dirty="0">
                  <a:solidFill>
                    <a:schemeClr val="bg2">
                      <a:lumMod val="75000"/>
                      <a:alpha val="58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1FA17080-D0BE-483D-AB67-A0E842D7601D}"/>
              </a:ext>
            </a:extLst>
          </p:cNvPr>
          <p:cNvGrpSpPr/>
          <p:nvPr/>
        </p:nvGrpSpPr>
        <p:grpSpPr>
          <a:xfrm>
            <a:off x="3194778" y="1409166"/>
            <a:ext cx="2570641" cy="4722672"/>
            <a:chOff x="1683849" y="1103086"/>
            <a:chExt cx="2387409" cy="4722672"/>
          </a:xfrm>
          <a:effectLst>
            <a:reflection blurRad="63500" stA="52000" endA="300" endPos="18000" dir="5400000" sy="-100000" algn="bl" rotWithShape="0"/>
          </a:effectLst>
        </p:grpSpPr>
        <p:sp>
          <p:nvSpPr>
            <p:cNvPr id="137" name="Rectangle: Rounded Corners 19">
              <a:extLst>
                <a:ext uri="{FF2B5EF4-FFF2-40B4-BE49-F238E27FC236}">
                  <a16:creationId xmlns:a16="http://schemas.microsoft.com/office/drawing/2014/main" xmlns="" id="{AC0FCB88-70B7-4B8E-8118-541EA388A412}"/>
                </a:ext>
              </a:extLst>
            </p:cNvPr>
            <p:cNvSpPr/>
            <p:nvPr/>
          </p:nvSpPr>
          <p:spPr>
            <a:xfrm>
              <a:off x="1770742" y="1103086"/>
              <a:ext cx="2046515" cy="4722672"/>
            </a:xfrm>
            <a:prstGeom prst="roundRect">
              <a:avLst>
                <a:gd name="adj" fmla="val 3901"/>
              </a:avLst>
            </a:prstGeom>
            <a:gradFill flip="none" rotWithShape="1">
              <a:gsLst>
                <a:gs pos="100000">
                  <a:srgbClr val="297EB7"/>
                </a:gs>
                <a:gs pos="0">
                  <a:srgbClr val="3498DB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064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20">
              <a:extLst>
                <a:ext uri="{FF2B5EF4-FFF2-40B4-BE49-F238E27FC236}">
                  <a16:creationId xmlns:a16="http://schemas.microsoft.com/office/drawing/2014/main" xmlns="" id="{98CF6163-BE64-4954-9DF1-280A46604578}"/>
                </a:ext>
              </a:extLst>
            </p:cNvPr>
            <p:cNvSpPr/>
            <p:nvPr/>
          </p:nvSpPr>
          <p:spPr>
            <a:xfrm>
              <a:off x="1770742" y="1103086"/>
              <a:ext cx="457201" cy="4722672"/>
            </a:xfrm>
            <a:custGeom>
              <a:avLst/>
              <a:gdLst>
                <a:gd name="connsiteX0" fmla="*/ 79835 w 457201"/>
                <a:gd name="connsiteY0" fmla="*/ 0 h 4722672"/>
                <a:gd name="connsiteX1" fmla="*/ 457201 w 457201"/>
                <a:gd name="connsiteY1" fmla="*/ 0 h 4722672"/>
                <a:gd name="connsiteX2" fmla="*/ 457201 w 457201"/>
                <a:gd name="connsiteY2" fmla="*/ 4722672 h 4722672"/>
                <a:gd name="connsiteX3" fmla="*/ 79835 w 457201"/>
                <a:gd name="connsiteY3" fmla="*/ 4722672 h 4722672"/>
                <a:gd name="connsiteX4" fmla="*/ 0 w 457201"/>
                <a:gd name="connsiteY4" fmla="*/ 4642837 h 4722672"/>
                <a:gd name="connsiteX5" fmla="*/ 0 w 457201"/>
                <a:gd name="connsiteY5" fmla="*/ 79835 h 4722672"/>
                <a:gd name="connsiteX6" fmla="*/ 79835 w 457201"/>
                <a:gd name="connsiteY6" fmla="*/ 0 h 47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1" h="4722672">
                  <a:moveTo>
                    <a:pt x="79835" y="0"/>
                  </a:moveTo>
                  <a:lnTo>
                    <a:pt x="457201" y="0"/>
                  </a:lnTo>
                  <a:lnTo>
                    <a:pt x="457201" y="4722672"/>
                  </a:lnTo>
                  <a:lnTo>
                    <a:pt x="79835" y="4722672"/>
                  </a:lnTo>
                  <a:cubicBezTo>
                    <a:pt x="35743" y="4722672"/>
                    <a:pt x="0" y="4686929"/>
                    <a:pt x="0" y="4642837"/>
                  </a:cubicBezTo>
                  <a:lnTo>
                    <a:pt x="0" y="79835"/>
                  </a:lnTo>
                  <a:cubicBezTo>
                    <a:pt x="0" y="35743"/>
                    <a:pt x="35743" y="0"/>
                    <a:pt x="79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38100" algn="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soft" dir="t"/>
            </a:scene3d>
            <a:sp3d prstMaterial="meta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21">
              <a:extLst>
                <a:ext uri="{FF2B5EF4-FFF2-40B4-BE49-F238E27FC236}">
                  <a16:creationId xmlns:a16="http://schemas.microsoft.com/office/drawing/2014/main" xmlns="" id="{CE739621-A624-4FA5-B44C-E3A9756D4E2E}"/>
                </a:ext>
              </a:extLst>
            </p:cNvPr>
            <p:cNvSpPr/>
            <p:nvPr/>
          </p:nvSpPr>
          <p:spPr>
            <a:xfrm>
              <a:off x="2213429" y="1103086"/>
              <a:ext cx="1603637" cy="1805789"/>
            </a:xfrm>
            <a:custGeom>
              <a:avLst/>
              <a:gdLst>
                <a:gd name="connsiteX0" fmla="*/ 0 w 1603637"/>
                <a:gd name="connsiteY0" fmla="*/ 0 h 1805789"/>
                <a:gd name="connsiteX1" fmla="*/ 1523802 w 1603637"/>
                <a:gd name="connsiteY1" fmla="*/ 0 h 1805789"/>
                <a:gd name="connsiteX2" fmla="*/ 1603637 w 1603637"/>
                <a:gd name="connsiteY2" fmla="*/ 79835 h 1805789"/>
                <a:gd name="connsiteX3" fmla="*/ 1603637 w 1603637"/>
                <a:gd name="connsiteY3" fmla="*/ 1805789 h 1805789"/>
                <a:gd name="connsiteX4" fmla="*/ 1528113 w 1603637"/>
                <a:gd name="connsiteY4" fmla="*/ 1793882 h 1805789"/>
                <a:gd name="connsiteX5" fmla="*/ 2479 w 1603637"/>
                <a:gd name="connsiteY5" fmla="*/ 50723 h 180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637" h="1805789">
                  <a:moveTo>
                    <a:pt x="0" y="0"/>
                  </a:moveTo>
                  <a:lnTo>
                    <a:pt x="1523802" y="0"/>
                  </a:lnTo>
                  <a:cubicBezTo>
                    <a:pt x="1567894" y="0"/>
                    <a:pt x="1603637" y="35743"/>
                    <a:pt x="1603637" y="79835"/>
                  </a:cubicBezTo>
                  <a:lnTo>
                    <a:pt x="1603637" y="1805789"/>
                  </a:lnTo>
                  <a:lnTo>
                    <a:pt x="1528113" y="1793882"/>
                  </a:lnTo>
                  <a:cubicBezTo>
                    <a:pt x="714365" y="1621867"/>
                    <a:pt x="87832" y="918930"/>
                    <a:pt x="2479" y="50723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23CFD359-844E-475E-9C00-24BB4D175689}"/>
                </a:ext>
              </a:extLst>
            </p:cNvPr>
            <p:cNvSpPr txBox="1"/>
            <p:nvPr/>
          </p:nvSpPr>
          <p:spPr>
            <a:xfrm>
              <a:off x="2304046" y="3135384"/>
              <a:ext cx="1767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Khó</a:t>
              </a:r>
              <a:r>
                <a:rPr lang="en-IN" sz="2400" dirty="0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 </a:t>
              </a:r>
              <a:r>
                <a:rPr lang="en-IN" sz="24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sử</a:t>
              </a:r>
              <a:r>
                <a:rPr lang="en-IN" sz="2400" dirty="0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 </a:t>
              </a:r>
              <a:r>
                <a:rPr lang="en-IN" sz="24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dụng</a:t>
              </a:r>
              <a:endParaRPr lang="en-IN" sz="2400" dirty="0">
                <a:solidFill>
                  <a:schemeClr val="bg1"/>
                </a:solidFill>
                <a:latin typeface="Nirmala UI" pitchFamily="34" charset="0"/>
                <a:cs typeface="Nirmala UI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0E649213-6664-4C60-9819-9054EA827A8C}"/>
                </a:ext>
              </a:extLst>
            </p:cNvPr>
            <p:cNvSpPr txBox="1"/>
            <p:nvPr/>
          </p:nvSpPr>
          <p:spPr>
            <a:xfrm>
              <a:off x="1683849" y="1255486"/>
              <a:ext cx="81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75000"/>
                      <a:alpha val="40000"/>
                    </a:schemeClr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0AC30F68-FB13-479A-BB3C-9B32C222C7BC}"/>
                </a:ext>
              </a:extLst>
            </p:cNvPr>
            <p:cNvSpPr/>
            <p:nvPr/>
          </p:nvSpPr>
          <p:spPr>
            <a:xfrm>
              <a:off x="2509737" y="1706132"/>
              <a:ext cx="1003060" cy="100306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830E5E7B-A6D2-4838-8009-F38B4AEBD984}"/>
                </a:ext>
              </a:extLst>
            </p:cNvPr>
            <p:cNvSpPr txBox="1"/>
            <p:nvPr/>
          </p:nvSpPr>
          <p:spPr>
            <a:xfrm>
              <a:off x="2622083" y="2053774"/>
              <a:ext cx="815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solidFill>
                    <a:schemeClr val="bg1"/>
                  </a:solidFill>
                  <a:latin typeface="Eurostile BQ" pitchFamily="50" charset="0"/>
                </a:rPr>
                <a:t>02</a:t>
              </a:r>
              <a:endParaRPr lang="en-IN" sz="14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96D80532-2A00-42EE-9E78-51A6D3FC3A39}"/>
                </a:ext>
              </a:extLst>
            </p:cNvPr>
            <p:cNvSpPr txBox="1"/>
            <p:nvPr/>
          </p:nvSpPr>
          <p:spPr>
            <a:xfrm rot="16200000">
              <a:off x="299226" y="3893880"/>
              <a:ext cx="36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600" dirty="0">
                  <a:solidFill>
                    <a:schemeClr val="bg2">
                      <a:lumMod val="75000"/>
                      <a:alpha val="58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92AE3152-A3E2-43EB-BCDA-E3799933B32C}"/>
              </a:ext>
            </a:extLst>
          </p:cNvPr>
          <p:cNvGrpSpPr/>
          <p:nvPr/>
        </p:nvGrpSpPr>
        <p:grpSpPr>
          <a:xfrm>
            <a:off x="5612455" y="1409166"/>
            <a:ext cx="2570641" cy="4722672"/>
            <a:chOff x="1683849" y="1103086"/>
            <a:chExt cx="2387409" cy="4722672"/>
          </a:xfrm>
          <a:effectLst>
            <a:reflection blurRad="63500" stA="52000" endA="300" endPos="18000" dir="5400000" sy="-100000" algn="bl" rotWithShape="0"/>
          </a:effectLst>
        </p:grpSpPr>
        <p:sp>
          <p:nvSpPr>
            <p:cNvPr id="146" name="Rectangle: Rounded Corners 39">
              <a:extLst>
                <a:ext uri="{FF2B5EF4-FFF2-40B4-BE49-F238E27FC236}">
                  <a16:creationId xmlns:a16="http://schemas.microsoft.com/office/drawing/2014/main" xmlns="" id="{E1A8BE12-2B8E-488E-AF89-CCE73B2E83C6}"/>
                </a:ext>
              </a:extLst>
            </p:cNvPr>
            <p:cNvSpPr/>
            <p:nvPr/>
          </p:nvSpPr>
          <p:spPr>
            <a:xfrm>
              <a:off x="1770742" y="1103086"/>
              <a:ext cx="2046515" cy="4722672"/>
            </a:xfrm>
            <a:prstGeom prst="roundRect">
              <a:avLst>
                <a:gd name="adj" fmla="val 3901"/>
              </a:avLst>
            </a:prstGeom>
            <a:gradFill flip="none" rotWithShape="1">
              <a:gsLst>
                <a:gs pos="100000">
                  <a:srgbClr val="2D3F50"/>
                </a:gs>
                <a:gs pos="0">
                  <a:srgbClr val="34495E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064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40">
              <a:extLst>
                <a:ext uri="{FF2B5EF4-FFF2-40B4-BE49-F238E27FC236}">
                  <a16:creationId xmlns:a16="http://schemas.microsoft.com/office/drawing/2014/main" xmlns="" id="{9F8E8943-B6A0-4022-A8CF-505D927E0C01}"/>
                </a:ext>
              </a:extLst>
            </p:cNvPr>
            <p:cNvSpPr/>
            <p:nvPr/>
          </p:nvSpPr>
          <p:spPr>
            <a:xfrm>
              <a:off x="1770742" y="1103086"/>
              <a:ext cx="457201" cy="4722672"/>
            </a:xfrm>
            <a:custGeom>
              <a:avLst/>
              <a:gdLst>
                <a:gd name="connsiteX0" fmla="*/ 79835 w 457201"/>
                <a:gd name="connsiteY0" fmla="*/ 0 h 4722672"/>
                <a:gd name="connsiteX1" fmla="*/ 457201 w 457201"/>
                <a:gd name="connsiteY1" fmla="*/ 0 h 4722672"/>
                <a:gd name="connsiteX2" fmla="*/ 457201 w 457201"/>
                <a:gd name="connsiteY2" fmla="*/ 4722672 h 4722672"/>
                <a:gd name="connsiteX3" fmla="*/ 79835 w 457201"/>
                <a:gd name="connsiteY3" fmla="*/ 4722672 h 4722672"/>
                <a:gd name="connsiteX4" fmla="*/ 0 w 457201"/>
                <a:gd name="connsiteY4" fmla="*/ 4642837 h 4722672"/>
                <a:gd name="connsiteX5" fmla="*/ 0 w 457201"/>
                <a:gd name="connsiteY5" fmla="*/ 79835 h 4722672"/>
                <a:gd name="connsiteX6" fmla="*/ 79835 w 457201"/>
                <a:gd name="connsiteY6" fmla="*/ 0 h 47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1" h="4722672">
                  <a:moveTo>
                    <a:pt x="79835" y="0"/>
                  </a:moveTo>
                  <a:lnTo>
                    <a:pt x="457201" y="0"/>
                  </a:lnTo>
                  <a:lnTo>
                    <a:pt x="457201" y="4722672"/>
                  </a:lnTo>
                  <a:lnTo>
                    <a:pt x="79835" y="4722672"/>
                  </a:lnTo>
                  <a:cubicBezTo>
                    <a:pt x="35743" y="4722672"/>
                    <a:pt x="0" y="4686929"/>
                    <a:pt x="0" y="4642837"/>
                  </a:cubicBezTo>
                  <a:lnTo>
                    <a:pt x="0" y="79835"/>
                  </a:lnTo>
                  <a:cubicBezTo>
                    <a:pt x="0" y="35743"/>
                    <a:pt x="35743" y="0"/>
                    <a:pt x="79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38100" algn="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soft" dir="t"/>
            </a:scene3d>
            <a:sp3d prstMaterial="meta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41">
              <a:extLst>
                <a:ext uri="{FF2B5EF4-FFF2-40B4-BE49-F238E27FC236}">
                  <a16:creationId xmlns:a16="http://schemas.microsoft.com/office/drawing/2014/main" xmlns="" id="{10B81070-4BB7-41DD-884B-06AAFD440F0A}"/>
                </a:ext>
              </a:extLst>
            </p:cNvPr>
            <p:cNvSpPr/>
            <p:nvPr/>
          </p:nvSpPr>
          <p:spPr>
            <a:xfrm>
              <a:off x="2213429" y="1103086"/>
              <a:ext cx="1603637" cy="1805789"/>
            </a:xfrm>
            <a:custGeom>
              <a:avLst/>
              <a:gdLst>
                <a:gd name="connsiteX0" fmla="*/ 0 w 1603637"/>
                <a:gd name="connsiteY0" fmla="*/ 0 h 1805789"/>
                <a:gd name="connsiteX1" fmla="*/ 1523802 w 1603637"/>
                <a:gd name="connsiteY1" fmla="*/ 0 h 1805789"/>
                <a:gd name="connsiteX2" fmla="*/ 1603637 w 1603637"/>
                <a:gd name="connsiteY2" fmla="*/ 79835 h 1805789"/>
                <a:gd name="connsiteX3" fmla="*/ 1603637 w 1603637"/>
                <a:gd name="connsiteY3" fmla="*/ 1805789 h 1805789"/>
                <a:gd name="connsiteX4" fmla="*/ 1528113 w 1603637"/>
                <a:gd name="connsiteY4" fmla="*/ 1793882 h 1805789"/>
                <a:gd name="connsiteX5" fmla="*/ 2479 w 1603637"/>
                <a:gd name="connsiteY5" fmla="*/ 50723 h 180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637" h="1805789">
                  <a:moveTo>
                    <a:pt x="0" y="0"/>
                  </a:moveTo>
                  <a:lnTo>
                    <a:pt x="1523802" y="0"/>
                  </a:lnTo>
                  <a:cubicBezTo>
                    <a:pt x="1567894" y="0"/>
                    <a:pt x="1603637" y="35743"/>
                    <a:pt x="1603637" y="79835"/>
                  </a:cubicBezTo>
                  <a:lnTo>
                    <a:pt x="1603637" y="1805789"/>
                  </a:lnTo>
                  <a:lnTo>
                    <a:pt x="1528113" y="1793882"/>
                  </a:lnTo>
                  <a:cubicBezTo>
                    <a:pt x="714365" y="1621867"/>
                    <a:pt x="87832" y="918930"/>
                    <a:pt x="2479" y="50723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E713579E-F711-42E8-85DA-EA0A93CDFEB2}"/>
                </a:ext>
              </a:extLst>
            </p:cNvPr>
            <p:cNvSpPr txBox="1"/>
            <p:nvPr/>
          </p:nvSpPr>
          <p:spPr>
            <a:xfrm>
              <a:off x="2304046" y="3135384"/>
              <a:ext cx="176721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Khách</a:t>
              </a:r>
              <a:r>
                <a:rPr lang="en-IN" sz="2200" dirty="0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 </a:t>
              </a:r>
              <a:r>
                <a:rPr lang="en-IN" sz="22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hàng</a:t>
              </a:r>
              <a:r>
                <a:rPr lang="en-IN" sz="2200" dirty="0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 </a:t>
              </a:r>
              <a:r>
                <a:rPr lang="en-IN" sz="22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hầu</a:t>
              </a:r>
              <a:r>
                <a:rPr lang="en-IN" sz="2200" dirty="0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 </a:t>
              </a:r>
              <a:r>
                <a:rPr lang="en-IN" sz="22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như</a:t>
              </a:r>
              <a:r>
                <a:rPr lang="en-IN" sz="2200" dirty="0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 </a:t>
              </a:r>
              <a:r>
                <a:rPr lang="en-IN" sz="22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không</a:t>
              </a:r>
              <a:r>
                <a:rPr lang="en-IN" sz="2200" dirty="0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 </a:t>
              </a:r>
              <a:r>
                <a:rPr lang="en-IN" sz="22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hiểu</a:t>
              </a:r>
              <a:r>
                <a:rPr lang="en-IN" sz="2200" dirty="0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 </a:t>
              </a:r>
              <a:r>
                <a:rPr lang="en-IN" sz="2200" dirty="0" err="1" smtClean="0">
                  <a:solidFill>
                    <a:schemeClr val="bg1"/>
                  </a:solidFill>
                  <a:latin typeface="Nirmala UI" pitchFamily="34" charset="0"/>
                  <a:cs typeface="Nirmala UI" pitchFamily="34" charset="0"/>
                </a:rPr>
                <a:t>được</a:t>
              </a:r>
              <a:endParaRPr lang="en-IN" sz="2200" dirty="0" smtClean="0">
                <a:solidFill>
                  <a:schemeClr val="bg1"/>
                </a:solidFill>
                <a:latin typeface="Nirmala UI" pitchFamily="34" charset="0"/>
                <a:cs typeface="Nirmala UI" pitchFamily="34" charset="0"/>
              </a:endParaRPr>
            </a:p>
            <a:p>
              <a:endParaRPr lang="en-IN" sz="12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D5F8F09C-C46F-412E-A5DB-7800502F19BC}"/>
                </a:ext>
              </a:extLst>
            </p:cNvPr>
            <p:cNvSpPr txBox="1"/>
            <p:nvPr/>
          </p:nvSpPr>
          <p:spPr>
            <a:xfrm>
              <a:off x="1683849" y="1255486"/>
              <a:ext cx="81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75000"/>
                      <a:alpha val="40000"/>
                    </a:schemeClr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E62D6FD0-0623-4429-BC91-128472CA0669}"/>
                </a:ext>
              </a:extLst>
            </p:cNvPr>
            <p:cNvSpPr/>
            <p:nvPr/>
          </p:nvSpPr>
          <p:spPr>
            <a:xfrm>
              <a:off x="2509737" y="1706132"/>
              <a:ext cx="1003060" cy="100306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AE8B737E-5417-4B30-9603-A8174967E442}"/>
                </a:ext>
              </a:extLst>
            </p:cNvPr>
            <p:cNvSpPr txBox="1"/>
            <p:nvPr/>
          </p:nvSpPr>
          <p:spPr>
            <a:xfrm>
              <a:off x="2622083" y="2053774"/>
              <a:ext cx="815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solidFill>
                    <a:schemeClr val="bg1"/>
                  </a:solidFill>
                  <a:latin typeface="Eurostile BQ" pitchFamily="50" charset="0"/>
                </a:rPr>
                <a:t>03</a:t>
              </a:r>
              <a:endParaRPr lang="en-IN" sz="14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1441D4C4-359C-4229-A33B-26DA1919C8DD}"/>
                </a:ext>
              </a:extLst>
            </p:cNvPr>
            <p:cNvSpPr txBox="1"/>
            <p:nvPr/>
          </p:nvSpPr>
          <p:spPr>
            <a:xfrm rot="16200000">
              <a:off x="299226" y="3893880"/>
              <a:ext cx="36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spc="600" dirty="0">
                  <a:solidFill>
                    <a:schemeClr val="bg2">
                      <a:lumMod val="75000"/>
                      <a:alpha val="58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</p:grpSp>
      <p:pic>
        <p:nvPicPr>
          <p:cNvPr id="154" name="Graphic 51" descr="Lightbulb">
            <a:extLst>
              <a:ext uri="{FF2B5EF4-FFF2-40B4-BE49-F238E27FC236}">
                <a16:creationId xmlns:a16="http://schemas.microsoft.com/office/drawing/2014/main" xmlns="" id="{072F84FE-000F-41E2-AB82-37A3570FA0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74833" y="4787085"/>
            <a:ext cx="540000" cy="540000"/>
          </a:xfrm>
          <a:prstGeom prst="rect">
            <a:avLst/>
          </a:prstGeom>
          <a:effectLst>
            <a:reflection blurRad="63500" stA="52000" endA="300" endPos="18000" dir="5400000" sy="-100000" algn="bl" rotWithShape="0"/>
          </a:effectLst>
        </p:spPr>
      </p:pic>
      <p:pic>
        <p:nvPicPr>
          <p:cNvPr id="155" name="Graphic 53" descr="Single gear">
            <a:extLst>
              <a:ext uri="{FF2B5EF4-FFF2-40B4-BE49-F238E27FC236}">
                <a16:creationId xmlns:a16="http://schemas.microsoft.com/office/drawing/2014/main" xmlns="" id="{A562C027-0708-486C-B8BB-4544188146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191563" y="4787085"/>
            <a:ext cx="540000" cy="540000"/>
          </a:xfrm>
          <a:prstGeom prst="rect">
            <a:avLst/>
          </a:prstGeom>
          <a:effectLst>
            <a:reflection blurRad="63500" stA="52000" endA="300" endPos="18000" dir="5400000" sy="-100000" algn="bl" rotWithShape="0"/>
          </a:effectLst>
        </p:spPr>
      </p:pic>
      <p:pic>
        <p:nvPicPr>
          <p:cNvPr id="156" name="Graphic 55" descr="Hourglass">
            <a:extLst>
              <a:ext uri="{FF2B5EF4-FFF2-40B4-BE49-F238E27FC236}">
                <a16:creationId xmlns:a16="http://schemas.microsoft.com/office/drawing/2014/main" xmlns="" id="{6DCFC9F3-D500-4346-B3CF-85D2664294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725013" y="4787085"/>
            <a:ext cx="540000" cy="540000"/>
          </a:xfrm>
          <a:prstGeom prst="rect">
            <a:avLst/>
          </a:prstGeom>
          <a:effectLst>
            <a:reflection blurRad="63500" stA="52000" endA="300" endPos="18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34597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D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143000" y="0"/>
            <a:ext cx="1143000" cy="7493000"/>
          </a:xfrm>
          <a:custGeom>
            <a:avLst/>
            <a:gdLst/>
            <a:ahLst/>
            <a:cxnLst/>
            <a:rect l="l" t="t" r="r" b="b"/>
            <a:pathLst>
              <a:path w="1371600" h="8991600">
                <a:moveTo>
                  <a:pt x="0" y="0"/>
                </a:moveTo>
                <a:lnTo>
                  <a:pt x="1371600" y="0"/>
                </a:lnTo>
                <a:lnTo>
                  <a:pt x="1371600" y="5791200"/>
                </a:lnTo>
                <a:lnTo>
                  <a:pt x="1363919" y="5791200"/>
                </a:lnTo>
                <a:cubicBezTo>
                  <a:pt x="1370166" y="5815959"/>
                  <a:pt x="1371600" y="5841512"/>
                  <a:pt x="1371600" y="5867400"/>
                </a:cubicBezTo>
                <a:lnTo>
                  <a:pt x="1371600" y="8991600"/>
                </a:lnTo>
                <a:cubicBezTo>
                  <a:pt x="1371600" y="8612843"/>
                  <a:pt x="1064557" y="8305800"/>
                  <a:pt x="685800" y="8305800"/>
                </a:cubicBezTo>
                <a:cubicBezTo>
                  <a:pt x="307043" y="8305800"/>
                  <a:pt x="0" y="8612843"/>
                  <a:pt x="0" y="8991600"/>
                </a:cubicBezTo>
                <a:lnTo>
                  <a:pt x="0" y="5867400"/>
                </a:lnTo>
                <a:lnTo>
                  <a:pt x="7682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0" y="-1016000"/>
            <a:ext cx="1143000" cy="97155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86000" y="-571500"/>
            <a:ext cx="1143000" cy="914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429000" y="0"/>
            <a:ext cx="1143000" cy="7493000"/>
          </a:xfrm>
          <a:custGeom>
            <a:avLst/>
            <a:gdLst/>
            <a:ahLst/>
            <a:cxnLst/>
            <a:rect l="l" t="t" r="r" b="b"/>
            <a:pathLst>
              <a:path w="1371600" h="8991600">
                <a:moveTo>
                  <a:pt x="0" y="0"/>
                </a:moveTo>
                <a:lnTo>
                  <a:pt x="1371600" y="0"/>
                </a:lnTo>
                <a:lnTo>
                  <a:pt x="1371600" y="6324600"/>
                </a:lnTo>
                <a:lnTo>
                  <a:pt x="1371600" y="6400800"/>
                </a:lnTo>
                <a:lnTo>
                  <a:pt x="1371600" y="8991600"/>
                </a:lnTo>
                <a:cubicBezTo>
                  <a:pt x="1371600" y="8612843"/>
                  <a:pt x="1064557" y="8305800"/>
                  <a:pt x="685800" y="8305800"/>
                </a:cubicBezTo>
                <a:cubicBezTo>
                  <a:pt x="307043" y="8305800"/>
                  <a:pt x="0" y="8612843"/>
                  <a:pt x="0" y="8991600"/>
                </a:cubicBezTo>
                <a:lnTo>
                  <a:pt x="0" y="6400800"/>
                </a:lnTo>
                <a:lnTo>
                  <a:pt x="0" y="6324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0" y="-889000"/>
            <a:ext cx="1143000" cy="94615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4"/>
          <p:cNvSpPr/>
          <p:nvPr/>
        </p:nvSpPr>
        <p:spPr>
          <a:xfrm>
            <a:off x="5715000" y="0"/>
            <a:ext cx="1143000" cy="7493000"/>
          </a:xfrm>
          <a:custGeom>
            <a:avLst/>
            <a:gdLst/>
            <a:ahLst/>
            <a:cxnLst/>
            <a:rect l="l" t="t" r="r" b="b"/>
            <a:pathLst>
              <a:path w="1371600" h="8991600">
                <a:moveTo>
                  <a:pt x="0" y="0"/>
                </a:moveTo>
                <a:lnTo>
                  <a:pt x="1371600" y="0"/>
                </a:lnTo>
                <a:lnTo>
                  <a:pt x="1371600" y="6324600"/>
                </a:lnTo>
                <a:lnTo>
                  <a:pt x="1371600" y="6400800"/>
                </a:lnTo>
                <a:lnTo>
                  <a:pt x="1371600" y="8991600"/>
                </a:lnTo>
                <a:cubicBezTo>
                  <a:pt x="1371600" y="8612843"/>
                  <a:pt x="1064557" y="8305800"/>
                  <a:pt x="685800" y="8305800"/>
                </a:cubicBezTo>
                <a:cubicBezTo>
                  <a:pt x="307043" y="8305800"/>
                  <a:pt x="0" y="8612843"/>
                  <a:pt x="0" y="8991600"/>
                </a:cubicBezTo>
                <a:lnTo>
                  <a:pt x="0" y="6400800"/>
                </a:lnTo>
                <a:lnTo>
                  <a:pt x="0" y="6324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858000" y="-889000"/>
            <a:ext cx="1143000" cy="94615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1" name="Rounded Rectangle 11"/>
          <p:cNvSpPr/>
          <p:nvPr/>
        </p:nvSpPr>
        <p:spPr>
          <a:xfrm>
            <a:off x="8001000" y="0"/>
            <a:ext cx="1143000" cy="7493000"/>
          </a:xfrm>
          <a:custGeom>
            <a:avLst/>
            <a:gdLst/>
            <a:ahLst/>
            <a:cxnLst/>
            <a:rect l="l" t="t" r="r" b="b"/>
            <a:pathLst>
              <a:path w="1371600" h="8991600">
                <a:moveTo>
                  <a:pt x="0" y="0"/>
                </a:moveTo>
                <a:lnTo>
                  <a:pt x="1371600" y="0"/>
                </a:lnTo>
                <a:lnTo>
                  <a:pt x="1371600" y="5791200"/>
                </a:lnTo>
                <a:lnTo>
                  <a:pt x="1363919" y="5791200"/>
                </a:lnTo>
                <a:cubicBezTo>
                  <a:pt x="1370166" y="5815959"/>
                  <a:pt x="1371600" y="5841512"/>
                  <a:pt x="1371600" y="5867400"/>
                </a:cubicBezTo>
                <a:lnTo>
                  <a:pt x="1371600" y="8991600"/>
                </a:lnTo>
                <a:cubicBezTo>
                  <a:pt x="1371600" y="8612843"/>
                  <a:pt x="1064557" y="8305800"/>
                  <a:pt x="685800" y="8305800"/>
                </a:cubicBezTo>
                <a:cubicBezTo>
                  <a:pt x="307043" y="8305800"/>
                  <a:pt x="0" y="8612843"/>
                  <a:pt x="0" y="8991600"/>
                </a:cubicBezTo>
                <a:lnTo>
                  <a:pt x="0" y="5867400"/>
                </a:lnTo>
                <a:lnTo>
                  <a:pt x="7682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144000" y="-571500"/>
            <a:ext cx="1143000" cy="914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5" name="Rounded Rectangle 14"/>
          <p:cNvSpPr/>
          <p:nvPr/>
        </p:nvSpPr>
        <p:spPr>
          <a:xfrm>
            <a:off x="10287000" y="0"/>
            <a:ext cx="1143000" cy="7493000"/>
          </a:xfrm>
          <a:custGeom>
            <a:avLst/>
            <a:gdLst/>
            <a:ahLst/>
            <a:cxnLst/>
            <a:rect l="l" t="t" r="r" b="b"/>
            <a:pathLst>
              <a:path w="1371600" h="8991600">
                <a:moveTo>
                  <a:pt x="0" y="0"/>
                </a:moveTo>
                <a:lnTo>
                  <a:pt x="1371600" y="0"/>
                </a:lnTo>
                <a:lnTo>
                  <a:pt x="1371600" y="6324600"/>
                </a:lnTo>
                <a:lnTo>
                  <a:pt x="1371600" y="6400800"/>
                </a:lnTo>
                <a:lnTo>
                  <a:pt x="1371600" y="8991600"/>
                </a:lnTo>
                <a:cubicBezTo>
                  <a:pt x="1371600" y="8612843"/>
                  <a:pt x="1064557" y="8305800"/>
                  <a:pt x="685800" y="8305800"/>
                </a:cubicBezTo>
                <a:cubicBezTo>
                  <a:pt x="307043" y="8305800"/>
                  <a:pt x="0" y="8612843"/>
                  <a:pt x="0" y="8991600"/>
                </a:cubicBezTo>
                <a:lnTo>
                  <a:pt x="0" y="6400800"/>
                </a:lnTo>
                <a:lnTo>
                  <a:pt x="0" y="6324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1430000" y="-571500"/>
            <a:ext cx="1143000" cy="914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6118" y="2791510"/>
            <a:ext cx="11940763" cy="1308046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8000" dirty="0" smtClean="0">
                <a:solidFill>
                  <a:srgbClr val="52CDC0"/>
                </a:solidFill>
                <a:latin typeface="Nexa Bold" pitchFamily="50" charset="0"/>
              </a:rPr>
              <a:t>THANK FOR WATCHING</a:t>
            </a:r>
            <a:r>
              <a:rPr lang="en-US" sz="8000" dirty="0">
                <a:solidFill>
                  <a:srgbClr val="52CDC0"/>
                </a:solidFill>
                <a:latin typeface="Nexa Bold" pitchFamily="50" charset="0"/>
              </a:rPr>
              <a:t>!</a:t>
            </a:r>
            <a:endParaRPr lang="en-US" sz="8000" dirty="0" smtClean="0">
              <a:solidFill>
                <a:srgbClr val="52CDC0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8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element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rule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rate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48" y="787848"/>
            <a:ext cx="2484336" cy="2459625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4099562" y="3428997"/>
            <a:ext cx="5775959" cy="2629861"/>
            <a:chOff x="4168474" y="3874286"/>
            <a:chExt cx="4045435" cy="119536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PETRI NETS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EDE56FF-3E69-4484-9673-AC7FA14D3D89}"/>
                </a:ext>
              </a:extLst>
            </p:cNvPr>
            <p:cNvSpPr txBox="1"/>
            <p:nvPr/>
          </p:nvSpPr>
          <p:spPr>
            <a:xfrm>
              <a:off x="4168474" y="4258259"/>
              <a:ext cx="4045435" cy="811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1939, Petri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đã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tạo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ra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đóng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góp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khoa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học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lớn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–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khái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niệm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mạng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petri ở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tuổi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13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với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mục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đích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mô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tả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các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quá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trình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hóa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học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Sitka Subheading" pitchFamily="2" charset="0"/>
              </a:endParaRPr>
            </a:p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1962,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Ông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đã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ghi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lại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mạng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lưới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Petri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trong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luận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án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của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65000"/>
                    </a:schemeClr>
                  </a:solidFill>
                  <a:latin typeface="Sitka Subheading" pitchFamily="2" charset="0"/>
                </a:rPr>
                <a:t>ông</a:t>
              </a:r>
              <a:endParaRPr lang="en-US" sz="2200" dirty="0" smtClean="0">
                <a:solidFill>
                  <a:schemeClr val="bg1">
                    <a:lumMod val="65000"/>
                  </a:schemeClr>
                </a:solidFill>
                <a:latin typeface="Sitka Subheading" pitchFamily="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5950540" y="1051559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CARL ADAM PETRI</a:t>
            </a:r>
            <a:endParaRPr lang="en-US" sz="32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C9F996-36A0-4A1D-8C4B-F6DAF0FDA7C8}"/>
              </a:ext>
            </a:extLst>
          </p:cNvPr>
          <p:cNvSpPr txBox="1"/>
          <p:nvPr/>
        </p:nvSpPr>
        <p:spPr>
          <a:xfrm>
            <a:off x="6650871" y="1638442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1926-2010</a:t>
            </a:r>
            <a:endParaRPr lang="en-US" sz="24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62872" y="-4419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element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rule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rate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A173307-616B-4ABC-8C25-B717A7E4F62C}"/>
              </a:ext>
            </a:extLst>
          </p:cNvPr>
          <p:cNvSpPr/>
          <p:nvPr/>
        </p:nvSpPr>
        <p:spPr>
          <a:xfrm>
            <a:off x="2097124" y="-4419"/>
            <a:ext cx="9563475" cy="1719072"/>
          </a:xfrm>
          <a:prstGeom prst="rect">
            <a:avLst/>
          </a:pr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EFBFCFC-31C2-4850-8730-2E0245D0D4E8}"/>
              </a:ext>
            </a:extLst>
          </p:cNvPr>
          <p:cNvGrpSpPr/>
          <p:nvPr/>
        </p:nvGrpSpPr>
        <p:grpSpPr>
          <a:xfrm>
            <a:off x="2097124" y="-2"/>
            <a:ext cx="2747112" cy="1730036"/>
            <a:chOff x="3854223" y="3418036"/>
            <a:chExt cx="3626304" cy="1730036"/>
          </a:xfrm>
        </p:grpSpPr>
        <p:sp>
          <p:nvSpPr>
            <p:cNvPr id="128" name="Parallelogram 1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E5DA36A-0003-47A4-850B-8ADE81C1D6E8}"/>
                </a:ext>
              </a:extLst>
            </p:cNvPr>
            <p:cNvSpPr/>
            <p:nvPr/>
          </p:nvSpPr>
          <p:spPr>
            <a:xfrm>
              <a:off x="3854223" y="3418036"/>
              <a:ext cx="3626304" cy="1730036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9" name="TextBox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FB20AB4-D043-434C-BA43-141A4D0E4E0B}"/>
                </a:ext>
              </a:extLst>
            </p:cNvPr>
            <p:cNvSpPr txBox="1"/>
            <p:nvPr/>
          </p:nvSpPr>
          <p:spPr>
            <a:xfrm>
              <a:off x="4725065" y="3641177"/>
              <a:ext cx="188461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i="1" dirty="0" smtClean="0">
                  <a:solidFill>
                    <a:srgbClr val="52CDC0"/>
                  </a:solidFill>
                  <a:latin typeface="Tw Cen MT" panose="020B0602020104020603" pitchFamily="34" charset="0"/>
                </a:rPr>
                <a:t>PETRI NETS</a:t>
              </a:r>
              <a:endParaRPr lang="en-US" sz="3200" b="1" i="1" dirty="0">
                <a:solidFill>
                  <a:srgbClr val="52CDC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36DA621-3E02-4685-891A-4F4959AD9445}"/>
              </a:ext>
            </a:extLst>
          </p:cNvPr>
          <p:cNvGrpSpPr/>
          <p:nvPr/>
        </p:nvGrpSpPr>
        <p:grpSpPr>
          <a:xfrm>
            <a:off x="4655819" y="108935"/>
            <a:ext cx="6951979" cy="1471290"/>
            <a:chOff x="7958188" y="3729785"/>
            <a:chExt cx="3806832" cy="1040487"/>
          </a:xfrm>
        </p:grpSpPr>
        <p:sp>
          <p:nvSpPr>
            <p:cNvPr id="131" name="TextBox 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C918A55-19E7-40C5-AF0C-D9874A6F5827}"/>
                </a:ext>
              </a:extLst>
            </p:cNvPr>
            <p:cNvSpPr txBox="1"/>
            <p:nvPr/>
          </p:nvSpPr>
          <p:spPr>
            <a:xfrm>
              <a:off x="9846379" y="3729785"/>
              <a:ext cx="1884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2" name="TextBox 3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BC5B12B-A531-4A7B-815C-3F559BA93972}"/>
                </a:ext>
              </a:extLst>
            </p:cNvPr>
            <p:cNvSpPr txBox="1"/>
            <p:nvPr/>
          </p:nvSpPr>
          <p:spPr>
            <a:xfrm>
              <a:off x="7958188" y="3890483"/>
              <a:ext cx="3806832" cy="879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Mạng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Petri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là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một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công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cụ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toán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học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được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phát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triển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trên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cơ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sở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của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otomat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hữu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hạn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nhằm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mô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hình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hóa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và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phân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tích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các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hệ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thống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không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tuần</a:t>
              </a:r>
              <a:r>
                <a:rPr lang="en-US" sz="2000" i="1" dirty="0" smtClean="0">
                  <a:solidFill>
                    <a:srgbClr val="E8E5D6"/>
                  </a:solidFill>
                  <a:latin typeface="Sitka Heading" pitchFamily="2" charset="0"/>
                </a:rPr>
                <a:t> </a:t>
              </a:r>
              <a:r>
                <a:rPr lang="en-US" sz="2000" i="1" dirty="0" err="1" smtClean="0">
                  <a:solidFill>
                    <a:srgbClr val="E8E5D6"/>
                  </a:solidFill>
                  <a:latin typeface="Sitka Heading" pitchFamily="2" charset="0"/>
                </a:rPr>
                <a:t>tự</a:t>
              </a:r>
              <a:endParaRPr lang="en-US" sz="2000" i="1" dirty="0">
                <a:solidFill>
                  <a:srgbClr val="E8E5D6"/>
                </a:solidFill>
                <a:latin typeface="Sitka Heading" pitchFamily="2" charset="0"/>
              </a:endParaRPr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xmlns="" id="{D408A758-1503-42FA-8EDB-1E1D911D3C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32" y="939615"/>
            <a:ext cx="715816" cy="715816"/>
          </a:xfrm>
          <a:prstGeom prst="rect">
            <a:avLst/>
          </a:prstGeom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DBB365B6-43C3-4DE6-843D-D9BD190AD8EB}"/>
              </a:ext>
            </a:extLst>
          </p:cNvPr>
          <p:cNvCxnSpPr/>
          <p:nvPr/>
        </p:nvCxnSpPr>
        <p:spPr>
          <a:xfrm>
            <a:off x="5651385" y="4241147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F4ED2619-FB4E-4744-80CA-850CE814B9A0}"/>
              </a:ext>
            </a:extLst>
          </p:cNvPr>
          <p:cNvGrpSpPr/>
          <p:nvPr/>
        </p:nvGrpSpPr>
        <p:grpSpPr>
          <a:xfrm>
            <a:off x="5440291" y="4135600"/>
            <a:ext cx="211094" cy="211094"/>
            <a:chOff x="1677812" y="4248152"/>
            <a:chExt cx="211094" cy="211094"/>
          </a:xfrm>
          <a:solidFill>
            <a:srgbClr val="FEC630"/>
          </a:solidFill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4D9DF94B-8AE8-473C-A27F-4E3521F5F1EE}"/>
              </a:ext>
            </a:extLst>
          </p:cNvPr>
          <p:cNvGrpSpPr/>
          <p:nvPr/>
        </p:nvGrpSpPr>
        <p:grpSpPr>
          <a:xfrm>
            <a:off x="7618298" y="4135600"/>
            <a:ext cx="211094" cy="211094"/>
            <a:chOff x="3855819" y="4248152"/>
            <a:chExt cx="211094" cy="211094"/>
          </a:xfrm>
          <a:solidFill>
            <a:srgbClr val="FF5969"/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xmlns="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xmlns="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75EF1565-F241-42AF-950B-AA899A547509}"/>
              </a:ext>
            </a:extLst>
          </p:cNvPr>
          <p:cNvSpPr txBox="1"/>
          <p:nvPr/>
        </p:nvSpPr>
        <p:spPr>
          <a:xfrm>
            <a:off x="6584815" y="4760050"/>
            <a:ext cx="2289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Mạng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Petri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mở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rộng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itka Banner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AE210F32-395F-49C6-B1E4-C74E9B68D9B3}"/>
              </a:ext>
            </a:extLst>
          </p:cNvPr>
          <p:cNvSpPr txBox="1"/>
          <p:nvPr/>
        </p:nvSpPr>
        <p:spPr>
          <a:xfrm>
            <a:off x="6584815" y="432704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2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E3A084E9-5DAF-4B12-A774-003E52126BE5}"/>
              </a:ext>
            </a:extLst>
          </p:cNvPr>
          <p:cNvGrpSpPr/>
          <p:nvPr/>
        </p:nvGrpSpPr>
        <p:grpSpPr>
          <a:xfrm>
            <a:off x="4902589" y="2373808"/>
            <a:ext cx="1275682" cy="1275682"/>
            <a:chOff x="3063120" y="1755914"/>
            <a:chExt cx="1275682" cy="1275682"/>
          </a:xfrm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xmlns="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xmlns="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82CCEC14-30D1-46A8-A873-1969A9A8F9FA}"/>
              </a:ext>
            </a:extLst>
          </p:cNvPr>
          <p:cNvGrpSpPr/>
          <p:nvPr/>
        </p:nvGrpSpPr>
        <p:grpSpPr>
          <a:xfrm>
            <a:off x="7081909" y="2373808"/>
            <a:ext cx="1275682" cy="1275682"/>
            <a:chOff x="5242440" y="1755914"/>
            <a:chExt cx="1275682" cy="1275682"/>
          </a:xfrm>
        </p:grpSpPr>
        <p:sp>
          <p:nvSpPr>
            <p:cNvPr id="148" name="Teardrop 147">
              <a:extLst>
                <a:ext uri="{FF2B5EF4-FFF2-40B4-BE49-F238E27FC236}">
                  <a16:creationId xmlns:a16="http://schemas.microsoft.com/office/drawing/2014/main" xmlns="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AE210F32-395F-49C6-B1E4-C74E9B68D9B3}"/>
              </a:ext>
            </a:extLst>
          </p:cNvPr>
          <p:cNvSpPr txBox="1"/>
          <p:nvPr/>
        </p:nvSpPr>
        <p:spPr>
          <a:xfrm>
            <a:off x="4401313" y="434792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1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75EF1565-F241-42AF-950B-AA899A547509}"/>
              </a:ext>
            </a:extLst>
          </p:cNvPr>
          <p:cNvSpPr txBox="1"/>
          <p:nvPr/>
        </p:nvSpPr>
        <p:spPr>
          <a:xfrm>
            <a:off x="4401313" y="4760050"/>
            <a:ext cx="2289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Mạng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Petri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cổ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điển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itka Banner" pitchFamily="2" charset="0"/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xmlns="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70" y="2696181"/>
            <a:ext cx="630937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51" grpId="0"/>
      <p:bldP spid="1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PPERMINT\Desktop\image0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05" y="1499381"/>
            <a:ext cx="7306156" cy="429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8AA9BD-5B28-4BB1-803B-54BB6E1B0DE1}"/>
              </a:ext>
            </a:extLst>
          </p:cNvPr>
          <p:cNvSpPr txBox="1"/>
          <p:nvPr/>
        </p:nvSpPr>
        <p:spPr>
          <a:xfrm>
            <a:off x="2551734" y="19275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EXAMPLE PATRI NETS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884BCA-1978-49CC-8588-5399D7CABDE7}"/>
              </a:ext>
            </a:extLst>
          </p:cNvPr>
          <p:cNvGrpSpPr/>
          <p:nvPr/>
        </p:nvGrpSpPr>
        <p:grpSpPr>
          <a:xfrm>
            <a:off x="5473947" y="953180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468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element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rule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rate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93CC9BE7-5948-4992-8D51-1DA23A2E5BF5}"/>
              </a:ext>
            </a:extLst>
          </p:cNvPr>
          <p:cNvGrpSpPr/>
          <p:nvPr/>
        </p:nvGrpSpPr>
        <p:grpSpPr>
          <a:xfrm>
            <a:off x="7753748" y="1491437"/>
            <a:ext cx="1805441" cy="1894017"/>
            <a:chOff x="6381342" y="2182683"/>
            <a:chExt cx="1805441" cy="1894017"/>
          </a:xfrm>
        </p:grpSpPr>
        <p:sp>
          <p:nvSpPr>
            <p:cNvPr id="82" name="Rectangle: Top Corners Rounded 2">
              <a:extLst>
                <a:ext uri="{FF2B5EF4-FFF2-40B4-BE49-F238E27FC236}">
                  <a16:creationId xmlns:a16="http://schemas.microsoft.com/office/drawing/2014/main" xmlns="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62698EAD-E879-41D8-AB35-8B0CD1EFF0A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5D4FD916-9982-4C26-8840-4C110D0F1919}"/>
              </a:ext>
            </a:extLst>
          </p:cNvPr>
          <p:cNvGrpSpPr/>
          <p:nvPr/>
        </p:nvGrpSpPr>
        <p:grpSpPr>
          <a:xfrm>
            <a:off x="5256871" y="1491437"/>
            <a:ext cx="1805441" cy="1894017"/>
            <a:chOff x="3884465" y="2182683"/>
            <a:chExt cx="1805441" cy="1894017"/>
          </a:xfrm>
        </p:grpSpPr>
        <p:sp>
          <p:nvSpPr>
            <p:cNvPr id="86" name="Rectangle: Top Corners Rounded 6">
              <a:extLst>
                <a:ext uri="{FF2B5EF4-FFF2-40B4-BE49-F238E27FC236}">
                  <a16:creationId xmlns:a16="http://schemas.microsoft.com/office/drawing/2014/main" xmlns="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552EBEE0-4492-45DE-A964-67E1F254A828}"/>
              </a:ext>
            </a:extLst>
          </p:cNvPr>
          <p:cNvGrpSpPr/>
          <p:nvPr/>
        </p:nvGrpSpPr>
        <p:grpSpPr>
          <a:xfrm>
            <a:off x="2759994" y="1491437"/>
            <a:ext cx="1805441" cy="1894017"/>
            <a:chOff x="1387588" y="2182683"/>
            <a:chExt cx="1805441" cy="1894017"/>
          </a:xfrm>
        </p:grpSpPr>
        <p:sp>
          <p:nvSpPr>
            <p:cNvPr id="90" name="Rectangle: Top Corners Rounded 10">
              <a:extLst>
                <a:ext uri="{FF2B5EF4-FFF2-40B4-BE49-F238E27FC236}">
                  <a16:creationId xmlns:a16="http://schemas.microsoft.com/office/drawing/2014/main" xmlns="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D5BB8E6-7D30-4B04-B68D-4E51D391A7CF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3" name="Freeform: Shape 13">
            <a:extLst>
              <a:ext uri="{FF2B5EF4-FFF2-40B4-BE49-F238E27FC236}">
                <a16:creationId xmlns:a16="http://schemas.microsoft.com/office/drawing/2014/main" xmlns="" id="{EFFACF65-7AA1-4442-93B4-ED26212D6CE0}"/>
              </a:ext>
            </a:extLst>
          </p:cNvPr>
          <p:cNvSpPr/>
          <p:nvPr/>
        </p:nvSpPr>
        <p:spPr>
          <a:xfrm flipV="1">
            <a:off x="2866924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14">
            <a:extLst>
              <a:ext uri="{FF2B5EF4-FFF2-40B4-BE49-F238E27FC236}">
                <a16:creationId xmlns:a16="http://schemas.microsoft.com/office/drawing/2014/main" xmlns="" id="{41AECF6D-6C0C-4F48-8FBD-AB00305F2AC7}"/>
              </a:ext>
            </a:extLst>
          </p:cNvPr>
          <p:cNvSpPr/>
          <p:nvPr/>
        </p:nvSpPr>
        <p:spPr>
          <a:xfrm flipV="1">
            <a:off x="5363801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15">
            <a:extLst>
              <a:ext uri="{FF2B5EF4-FFF2-40B4-BE49-F238E27FC236}">
                <a16:creationId xmlns:a16="http://schemas.microsoft.com/office/drawing/2014/main" xmlns="" id="{B9361B01-03EA-4A3C-8B61-BEC6A891C530}"/>
              </a:ext>
            </a:extLst>
          </p:cNvPr>
          <p:cNvSpPr/>
          <p:nvPr/>
        </p:nvSpPr>
        <p:spPr>
          <a:xfrm flipV="1">
            <a:off x="7860678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FBC4C89E-AEC9-4EFC-967F-5EA35A3AAE4E}"/>
              </a:ext>
            </a:extLst>
          </p:cNvPr>
          <p:cNvGrpSpPr/>
          <p:nvPr/>
        </p:nvGrpSpPr>
        <p:grpSpPr>
          <a:xfrm>
            <a:off x="2861255" y="3146196"/>
            <a:ext cx="1591582" cy="1048049"/>
            <a:chOff x="1488849" y="3837442"/>
            <a:chExt cx="1591582" cy="1048049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F31B2A75-FB0A-437A-8125-F1D20CC48347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Transition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C1D059CF-E439-4FFA-9F4D-8D4AEE67AF68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Biểu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diễn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các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sự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kiện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rời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rạc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có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thể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xảy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ra</a:t>
              </a:r>
              <a:endParaRPr lang="en-US" sz="1400" b="1" dirty="0">
                <a:solidFill>
                  <a:srgbClr val="A6A6A6"/>
                </a:solidFill>
                <a:latin typeface="Sitka Display" pitchFamily="2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8E9ED84A-354C-4495-8C98-68D02724DFC8}"/>
              </a:ext>
            </a:extLst>
          </p:cNvPr>
          <p:cNvGrpSpPr/>
          <p:nvPr/>
        </p:nvGrpSpPr>
        <p:grpSpPr>
          <a:xfrm>
            <a:off x="5350080" y="3146196"/>
            <a:ext cx="1591582" cy="832605"/>
            <a:chOff x="3977674" y="3837442"/>
            <a:chExt cx="1591582" cy="83260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9A73DEBC-D2AD-4BC8-8194-8313C2E20236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Place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BDCB3ADA-5E88-43FD-BDE6-CF9A838CCEB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Biểu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diễn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trạng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thái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các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điều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kiện</a:t>
              </a:r>
              <a:endParaRPr lang="en-US" sz="1400" b="1" dirty="0">
                <a:solidFill>
                  <a:srgbClr val="A6A6A6"/>
                </a:solidFill>
                <a:latin typeface="Sitka Display" pitchFamily="2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0DD93539-C723-4DBF-A38F-89757146CF6F}"/>
              </a:ext>
            </a:extLst>
          </p:cNvPr>
          <p:cNvGrpSpPr/>
          <p:nvPr/>
        </p:nvGrpSpPr>
        <p:grpSpPr>
          <a:xfrm>
            <a:off x="7860678" y="3146196"/>
            <a:ext cx="1591582" cy="1048049"/>
            <a:chOff x="6488272" y="3837442"/>
            <a:chExt cx="1591582" cy="104804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2E70DA12-9072-46DF-B72E-39402345EEC3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Arcs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AA669BBC-E05E-4A57-8B37-7C1ED4C4A29B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Nối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các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nút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với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các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chuyển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tiếp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hoặc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ngược</a:t>
              </a:r>
              <a:r>
                <a:rPr lang="en-US" sz="1400" b="1" dirty="0" smtClean="0">
                  <a:solidFill>
                    <a:srgbClr val="A6A6A6"/>
                  </a:solidFill>
                  <a:latin typeface="Sitka Display" pitchFamily="2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Sitka Display" pitchFamily="2" charset="0"/>
                </a:rPr>
                <a:t>lại</a:t>
              </a:r>
              <a:endParaRPr lang="en-US" sz="1400" b="1" dirty="0">
                <a:solidFill>
                  <a:srgbClr val="A6A6A6"/>
                </a:solidFill>
                <a:latin typeface="Sitka Display" pitchFamily="2" charset="0"/>
              </a:endParaRPr>
            </a:p>
          </p:txBody>
        </p:sp>
      </p:grpSp>
      <p:pic>
        <p:nvPicPr>
          <p:cNvPr id="137" name="Picture 136">
            <a:extLst>
              <a:ext uri="{FF2B5EF4-FFF2-40B4-BE49-F238E27FC236}">
                <a16:creationId xmlns:a16="http://schemas.microsoft.com/office/drawing/2014/main" xmlns="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7" y="4229239"/>
            <a:ext cx="894354" cy="89435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25" y="4229326"/>
            <a:ext cx="897858" cy="897856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xmlns="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52" y="4229239"/>
            <a:ext cx="907482" cy="907480"/>
          </a:xfrm>
          <a:prstGeom prst="rect">
            <a:avLst/>
          </a:prstGeom>
        </p:spPr>
      </p:pic>
      <p:sp>
        <p:nvSpPr>
          <p:cNvPr id="140" name="Rectangle 139"/>
          <p:cNvSpPr/>
          <p:nvPr/>
        </p:nvSpPr>
        <p:spPr>
          <a:xfrm>
            <a:off x="3435002" y="1608992"/>
            <a:ext cx="430823" cy="413239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5917271" y="1607982"/>
            <a:ext cx="457200" cy="413239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>
            <a:off x="8165649" y="1720917"/>
            <a:ext cx="994688" cy="187367"/>
          </a:xfrm>
          <a:prstGeom prst="rightArrow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604864" cy="6858000"/>
            <a:chOff x="491575" y="0"/>
            <a:chExt cx="960486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58833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rule</a:t>
              </a:r>
              <a:endParaRPr lang="en-US" sz="4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rate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C6AD48D-0CD1-414E-BB43-3C6997810727}"/>
              </a:ext>
            </a:extLst>
          </p:cNvPr>
          <p:cNvGrpSpPr/>
          <p:nvPr/>
        </p:nvGrpSpPr>
        <p:grpSpPr>
          <a:xfrm>
            <a:off x="1934550" y="2650389"/>
            <a:ext cx="6884842" cy="1557222"/>
            <a:chOff x="764723" y="2277144"/>
            <a:chExt cx="2927103" cy="66205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59" name="TextBox 4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2C4F3A7E-6664-4BE8-9708-B24F6BFCE2E4}"/>
                </a:ext>
              </a:extLst>
            </p:cNvPr>
            <p:cNvSpPr txBox="1"/>
            <p:nvPr/>
          </p:nvSpPr>
          <p:spPr>
            <a:xfrm>
              <a:off x="1426779" y="2277144"/>
              <a:ext cx="2265047" cy="61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itchFamily="2" charset="0"/>
                </a:rPr>
                <a:t> </a:t>
              </a:r>
              <a:r>
                <a:rPr lang="en-US" sz="6000" b="1" dirty="0" smtClean="0">
                  <a:solidFill>
                    <a:srgbClr val="5D7373"/>
                  </a:solidFill>
                  <a:latin typeface="Sitka Heading" pitchFamily="2" charset="0"/>
                </a:rPr>
                <a:t>NGUYÊN TẮC</a:t>
              </a:r>
              <a:endParaRPr lang="en-US" sz="6000" b="1" dirty="0">
                <a:solidFill>
                  <a:srgbClr val="5D7373"/>
                </a:solidFill>
                <a:latin typeface="Sitka Heading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2B115B4-AB12-4707-B8BA-AA9B812B04C4}"/>
              </a:ext>
            </a:extLst>
          </p:cNvPr>
          <p:cNvSpPr/>
          <p:nvPr/>
        </p:nvSpPr>
        <p:spPr>
          <a:xfrm>
            <a:off x="0" y="5148072"/>
            <a:ext cx="12192000" cy="1709928"/>
          </a:xfrm>
          <a:prstGeom prst="rect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2535FC-656C-4777-8E9B-3783549F8CDD}"/>
              </a:ext>
            </a:extLst>
          </p:cNvPr>
          <p:cNvSpPr/>
          <p:nvPr/>
        </p:nvSpPr>
        <p:spPr>
          <a:xfrm>
            <a:off x="0" y="0"/>
            <a:ext cx="12192000" cy="1719072"/>
          </a:xfrm>
          <a:prstGeom prst="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57F6EE2-1F4E-49F7-B6AE-4EA3D894EE2E}"/>
              </a:ext>
            </a:extLst>
          </p:cNvPr>
          <p:cNvSpPr/>
          <p:nvPr/>
        </p:nvSpPr>
        <p:spPr>
          <a:xfrm>
            <a:off x="0" y="1709928"/>
            <a:ext cx="12192000" cy="1719072"/>
          </a:xfrm>
          <a:prstGeom prst="rect">
            <a:avLst/>
          </a:prstGeom>
          <a:solidFill>
            <a:srgbClr val="E2C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A173307-616B-4ABC-8C25-B717A7E4F62C}"/>
              </a:ext>
            </a:extLst>
          </p:cNvPr>
          <p:cNvSpPr/>
          <p:nvPr/>
        </p:nvSpPr>
        <p:spPr>
          <a:xfrm>
            <a:off x="0" y="3429000"/>
            <a:ext cx="12192000" cy="1719072"/>
          </a:xfrm>
          <a:prstGeom prst="rect">
            <a:avLst/>
          </a:prstGeom>
          <a:solidFill>
            <a:srgbClr val="FF6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3ECD409C-C3F9-4082-B295-E8348274205E}"/>
              </a:ext>
            </a:extLst>
          </p:cNvPr>
          <p:cNvGrpSpPr/>
          <p:nvPr/>
        </p:nvGrpSpPr>
        <p:grpSpPr>
          <a:xfrm>
            <a:off x="508384" y="396167"/>
            <a:ext cx="4643828" cy="528586"/>
            <a:chOff x="508384" y="243970"/>
            <a:chExt cx="4643828" cy="5285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F1CDFD7-3AB4-400B-A1CE-B7BE7BDB9A7A}"/>
                </a:ext>
              </a:extLst>
            </p:cNvPr>
            <p:cNvSpPr txBox="1"/>
            <p:nvPr/>
          </p:nvSpPr>
          <p:spPr>
            <a:xfrm>
              <a:off x="508384" y="243970"/>
              <a:ext cx="1884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F5A9453-ECF9-4385-A302-AE65D768BC7B}"/>
                </a:ext>
              </a:extLst>
            </p:cNvPr>
            <p:cNvSpPr txBox="1"/>
            <p:nvPr/>
          </p:nvSpPr>
          <p:spPr>
            <a:xfrm>
              <a:off x="508384" y="403224"/>
              <a:ext cx="464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Mỗi</a:t>
              </a:r>
              <a:r>
                <a:rPr lang="en-US" b="1" i="1" dirty="0" smtClean="0">
                  <a:solidFill>
                    <a:srgbClr val="E8E5D6"/>
                  </a:solidFill>
                  <a:latin typeface="Sitka Display" pitchFamily="2" charset="0"/>
                </a:rPr>
                <a:t> </a:t>
              </a:r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chuyển</a:t>
              </a:r>
              <a:r>
                <a:rPr lang="en-US" b="1" i="1" dirty="0" smtClean="0">
                  <a:solidFill>
                    <a:srgbClr val="E8E5D6"/>
                  </a:solidFill>
                  <a:latin typeface="Sitka Display" pitchFamily="2" charset="0"/>
                </a:rPr>
                <a:t> </a:t>
              </a:r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tiếp</a:t>
              </a:r>
              <a:r>
                <a:rPr lang="en-US" b="1" i="1" dirty="0" smtClean="0">
                  <a:solidFill>
                    <a:srgbClr val="E8E5D6"/>
                  </a:solidFill>
                  <a:latin typeface="Sitka Display" pitchFamily="2" charset="0"/>
                </a:rPr>
                <a:t> </a:t>
              </a:r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có</a:t>
              </a:r>
              <a:r>
                <a:rPr lang="en-US" b="1" i="1" dirty="0" smtClean="0">
                  <a:solidFill>
                    <a:srgbClr val="E8E5D6"/>
                  </a:solidFill>
                  <a:latin typeface="Sitka Display" pitchFamily="2" charset="0"/>
                </a:rPr>
                <a:t> </a:t>
              </a:r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các</a:t>
              </a:r>
              <a:r>
                <a:rPr lang="en-US" b="1" i="1" dirty="0" smtClean="0">
                  <a:solidFill>
                    <a:srgbClr val="E8E5D6"/>
                  </a:solidFill>
                  <a:latin typeface="Sitka Display" pitchFamily="2" charset="0"/>
                </a:rPr>
                <a:t> </a:t>
              </a:r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nút</a:t>
              </a:r>
              <a:r>
                <a:rPr lang="en-US" b="1" i="1" dirty="0" smtClean="0">
                  <a:solidFill>
                    <a:srgbClr val="E8E5D6"/>
                  </a:solidFill>
                  <a:latin typeface="Sitka Display" pitchFamily="2" charset="0"/>
                </a:rPr>
                <a:t> </a:t>
              </a:r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vào</a:t>
              </a:r>
              <a:r>
                <a:rPr lang="en-US" b="1" i="1" dirty="0" smtClean="0">
                  <a:solidFill>
                    <a:srgbClr val="E8E5D6"/>
                  </a:solidFill>
                  <a:latin typeface="Sitka Display" pitchFamily="2" charset="0"/>
                </a:rPr>
                <a:t> </a:t>
              </a:r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và</a:t>
              </a:r>
              <a:r>
                <a:rPr lang="en-US" b="1" i="1" dirty="0" smtClean="0">
                  <a:solidFill>
                    <a:srgbClr val="E8E5D6"/>
                  </a:solidFill>
                  <a:latin typeface="Sitka Display" pitchFamily="2" charset="0"/>
                </a:rPr>
                <a:t> </a:t>
              </a:r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các</a:t>
              </a:r>
              <a:r>
                <a:rPr lang="en-US" b="1" i="1" dirty="0" smtClean="0">
                  <a:solidFill>
                    <a:srgbClr val="E8E5D6"/>
                  </a:solidFill>
                  <a:latin typeface="Sitka Display" pitchFamily="2" charset="0"/>
                </a:rPr>
                <a:t> </a:t>
              </a:r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nút</a:t>
              </a:r>
              <a:r>
                <a:rPr lang="en-US" b="1" i="1" dirty="0" smtClean="0">
                  <a:solidFill>
                    <a:srgbClr val="E8E5D6"/>
                  </a:solidFill>
                  <a:latin typeface="Sitka Display" pitchFamily="2" charset="0"/>
                </a:rPr>
                <a:t> </a:t>
              </a:r>
              <a:r>
                <a:rPr lang="en-US" b="1" i="1" dirty="0" err="1" smtClean="0">
                  <a:solidFill>
                    <a:srgbClr val="E8E5D6"/>
                  </a:solidFill>
                  <a:latin typeface="Sitka Display" pitchFamily="2" charset="0"/>
                </a:rPr>
                <a:t>ra</a:t>
              </a:r>
              <a:endParaRPr lang="en-US" b="1" i="1" dirty="0">
                <a:solidFill>
                  <a:srgbClr val="E8E5D6"/>
                </a:solidFill>
                <a:latin typeface="Sitka Display" pitchFamily="2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0D62AAB-D054-4C31-9A8A-218CB90B57FD}"/>
              </a:ext>
            </a:extLst>
          </p:cNvPr>
          <p:cNvSpPr txBox="1"/>
          <p:nvPr/>
        </p:nvSpPr>
        <p:spPr>
          <a:xfrm>
            <a:off x="508384" y="2075529"/>
            <a:ext cx="464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Nếu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tất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cả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các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nút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vào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của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chuyển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tiếp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có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ít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nhất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một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thẻ,thì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chuyển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tiếp</a:t>
            </a:r>
            <a:r>
              <a:rPr lang="en-US" b="1" dirty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này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có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thể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vượt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qua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được</a:t>
            </a:r>
            <a:endParaRPr lang="en-US" b="1" dirty="0">
              <a:solidFill>
                <a:srgbClr val="E8E5D6"/>
              </a:solidFill>
              <a:latin typeface="Sitka Display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BC5B12B-A531-4A7B-815C-3F559BA93972}"/>
              </a:ext>
            </a:extLst>
          </p:cNvPr>
          <p:cNvSpPr txBox="1"/>
          <p:nvPr/>
        </p:nvSpPr>
        <p:spPr>
          <a:xfrm>
            <a:off x="7281790" y="3688371"/>
            <a:ext cx="4643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Nếu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chuyển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tiếp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này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được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thực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hiện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thì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tất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cả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các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nút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vào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của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chuyển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tiếp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sẽ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bị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lấy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đi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một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thẻ,và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một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thẻ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sẽ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được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thêm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vào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tất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cả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các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nút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ra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của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chuyển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tiếp</a:t>
            </a:r>
            <a:endParaRPr lang="en-US" b="1" dirty="0">
              <a:solidFill>
                <a:srgbClr val="E8E5D6"/>
              </a:solidFill>
              <a:latin typeface="Sitka Display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D3B1900-C503-4ED3-BD7D-7D63457D6C1B}"/>
              </a:ext>
            </a:extLst>
          </p:cNvPr>
          <p:cNvSpPr txBox="1"/>
          <p:nvPr/>
        </p:nvSpPr>
        <p:spPr>
          <a:xfrm>
            <a:off x="6943921" y="5530326"/>
            <a:ext cx="464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Nếu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chuyển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tiếp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là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có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thể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vượt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qua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thì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chọn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chuyển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tiếp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nào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cũng</a:t>
            </a:r>
            <a:r>
              <a:rPr lang="en-US" b="1" dirty="0" smtClean="0">
                <a:solidFill>
                  <a:srgbClr val="E8E5D6"/>
                </a:solidFill>
                <a:latin typeface="Sitka Display" pitchFamily="2" charset="0"/>
              </a:rPr>
              <a:t> </a:t>
            </a:r>
            <a:r>
              <a:rPr lang="en-US" b="1" dirty="0" err="1" smtClean="0">
                <a:solidFill>
                  <a:srgbClr val="E8E5D6"/>
                </a:solidFill>
                <a:latin typeface="Sitka Display" pitchFamily="2" charset="0"/>
              </a:rPr>
              <a:t>được</a:t>
            </a:r>
            <a:endParaRPr lang="en-US" b="1" dirty="0">
              <a:solidFill>
                <a:srgbClr val="E8E5D6"/>
              </a:solidFill>
              <a:latin typeface="Sitka Display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294DE450-3906-4C2A-BAE5-C082EC0BE962}"/>
              </a:ext>
            </a:extLst>
          </p:cNvPr>
          <p:cNvGrpSpPr/>
          <p:nvPr/>
        </p:nvGrpSpPr>
        <p:grpSpPr>
          <a:xfrm>
            <a:off x="8809201" y="513887"/>
            <a:ext cx="2921797" cy="715816"/>
            <a:chOff x="8809201" y="513887"/>
            <a:chExt cx="2921797" cy="7158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D6522ECA-BCCA-4A1F-887F-1E849F259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182" y="513887"/>
              <a:ext cx="715816" cy="71581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011F4B8D-44D0-4C1F-BC56-65EFA419193E}"/>
                </a:ext>
              </a:extLst>
            </p:cNvPr>
            <p:cNvSpPr txBox="1"/>
            <p:nvPr/>
          </p:nvSpPr>
          <p:spPr>
            <a:xfrm>
              <a:off x="8809201" y="611255"/>
              <a:ext cx="2168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B3459AD-17B2-4C46-8AD2-2AD45E819969}"/>
              </a:ext>
            </a:extLst>
          </p:cNvPr>
          <p:cNvGrpSpPr/>
          <p:nvPr/>
        </p:nvGrpSpPr>
        <p:grpSpPr>
          <a:xfrm>
            <a:off x="7704607" y="2179286"/>
            <a:ext cx="2921797" cy="715816"/>
            <a:chOff x="7704607" y="2179286"/>
            <a:chExt cx="2921797" cy="7158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ADED02A0-8644-4495-BB6E-494887CA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0588" y="2179286"/>
              <a:ext cx="715816" cy="71581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56D56A7-E19B-4592-8A56-67CBD4ADE21E}"/>
                </a:ext>
              </a:extLst>
            </p:cNvPr>
            <p:cNvSpPr txBox="1"/>
            <p:nvPr/>
          </p:nvSpPr>
          <p:spPr>
            <a:xfrm>
              <a:off x="7704607" y="2276654"/>
              <a:ext cx="2168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2D310676-B3D0-4C88-81D3-80D2D32B3E9D}"/>
              </a:ext>
            </a:extLst>
          </p:cNvPr>
          <p:cNvGrpSpPr/>
          <p:nvPr/>
        </p:nvGrpSpPr>
        <p:grpSpPr>
          <a:xfrm>
            <a:off x="1976490" y="3857010"/>
            <a:ext cx="2168276" cy="715816"/>
            <a:chOff x="1976490" y="3857010"/>
            <a:chExt cx="2168276" cy="71581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84A87A4-FDCF-4115-A620-EE71170D1890}"/>
                </a:ext>
              </a:extLst>
            </p:cNvPr>
            <p:cNvSpPr txBox="1"/>
            <p:nvPr/>
          </p:nvSpPr>
          <p:spPr>
            <a:xfrm>
              <a:off x="1976490" y="3929840"/>
              <a:ext cx="2168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69D373CB-A942-4BE4-94A2-34102BDD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490" y="3857010"/>
              <a:ext cx="715816" cy="71581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8AA6D074-54B8-4D58-86E4-F8AD189D6E95}"/>
              </a:ext>
            </a:extLst>
          </p:cNvPr>
          <p:cNvGrpSpPr/>
          <p:nvPr/>
        </p:nvGrpSpPr>
        <p:grpSpPr>
          <a:xfrm>
            <a:off x="809335" y="5580607"/>
            <a:ext cx="2168276" cy="715816"/>
            <a:chOff x="809335" y="5580607"/>
            <a:chExt cx="2168276" cy="71581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BBDAB22-90C5-4236-B693-A84BB85D3287}"/>
                </a:ext>
              </a:extLst>
            </p:cNvPr>
            <p:cNvSpPr txBox="1"/>
            <p:nvPr/>
          </p:nvSpPr>
          <p:spPr>
            <a:xfrm>
              <a:off x="809335" y="5653437"/>
              <a:ext cx="2168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D408A758-1503-42FA-8EDB-1E1D911D3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35" y="5580607"/>
              <a:ext cx="715816" cy="71581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057C57-E026-4AC2-8C47-1A3C209A4B91}"/>
              </a:ext>
            </a:extLst>
          </p:cNvPr>
          <p:cNvGrpSpPr/>
          <p:nvPr/>
        </p:nvGrpSpPr>
        <p:grpSpPr>
          <a:xfrm>
            <a:off x="6267035" y="-1"/>
            <a:ext cx="3626304" cy="1709019"/>
            <a:chOff x="6267035" y="-1"/>
            <a:chExt cx="3626304" cy="1709019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xmlns="" id="{89A2B921-79B6-4D5C-AD5F-FFE5B41ECD4B}"/>
                </a:ext>
              </a:extLst>
            </p:cNvPr>
            <p:cNvSpPr/>
            <p:nvPr/>
          </p:nvSpPr>
          <p:spPr>
            <a:xfrm>
              <a:off x="6267035" y="-1"/>
              <a:ext cx="3626304" cy="1709019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DFA44456-E3C9-4A9E-80FF-62BA61FFCE62}"/>
                </a:ext>
              </a:extLst>
            </p:cNvPr>
            <p:cNvSpPr txBox="1"/>
            <p:nvPr/>
          </p:nvSpPr>
          <p:spPr>
            <a:xfrm>
              <a:off x="7137877" y="254343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i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A48E981-0440-46C6-92CA-2CD64D016B72}"/>
                </a:ext>
              </a:extLst>
            </p:cNvPr>
            <p:cNvSpPr txBox="1"/>
            <p:nvPr/>
          </p:nvSpPr>
          <p:spPr>
            <a:xfrm>
              <a:off x="7284723" y="238966"/>
              <a:ext cx="2458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5EC0FFC-7FFF-4D63-A4B6-DBEED8C8183C}"/>
              </a:ext>
            </a:extLst>
          </p:cNvPr>
          <p:cNvGrpSpPr/>
          <p:nvPr/>
        </p:nvGrpSpPr>
        <p:grpSpPr>
          <a:xfrm>
            <a:off x="5067714" y="1709018"/>
            <a:ext cx="3626304" cy="1709019"/>
            <a:chOff x="5067714" y="1709018"/>
            <a:chExt cx="3626304" cy="1709019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xmlns="" id="{05DDD72E-F4F6-41A0-AC64-9603FF78CFA2}"/>
                </a:ext>
              </a:extLst>
            </p:cNvPr>
            <p:cNvSpPr/>
            <p:nvPr/>
          </p:nvSpPr>
          <p:spPr>
            <a:xfrm>
              <a:off x="5067714" y="1709018"/>
              <a:ext cx="3626304" cy="1709019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2C3D8D5-CC86-45D7-852E-F86A444E23FB}"/>
                </a:ext>
              </a:extLst>
            </p:cNvPr>
            <p:cNvSpPr txBox="1"/>
            <p:nvPr/>
          </p:nvSpPr>
          <p:spPr>
            <a:xfrm>
              <a:off x="5938556" y="1938099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i="1" dirty="0">
                  <a:solidFill>
                    <a:srgbClr val="E2CF70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9252CF6-F4C1-4C11-B26C-300D3B35E9AB}"/>
                </a:ext>
              </a:extLst>
            </p:cNvPr>
            <p:cNvSpPr txBox="1"/>
            <p:nvPr/>
          </p:nvSpPr>
          <p:spPr>
            <a:xfrm>
              <a:off x="6129052" y="1906975"/>
              <a:ext cx="2458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i="1" dirty="0">
                <a:solidFill>
                  <a:srgbClr val="E2CF7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AEFBFCFC-31C2-4850-8730-2E0245D0D4E8}"/>
              </a:ext>
            </a:extLst>
          </p:cNvPr>
          <p:cNvGrpSpPr/>
          <p:nvPr/>
        </p:nvGrpSpPr>
        <p:grpSpPr>
          <a:xfrm>
            <a:off x="3854223" y="3418036"/>
            <a:ext cx="3626304" cy="1730036"/>
            <a:chOff x="3854223" y="3418036"/>
            <a:chExt cx="3626304" cy="1730036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xmlns="" id="{6E5DA36A-0003-47A4-850B-8ADE81C1D6E8}"/>
                </a:ext>
              </a:extLst>
            </p:cNvPr>
            <p:cNvSpPr/>
            <p:nvPr/>
          </p:nvSpPr>
          <p:spPr>
            <a:xfrm>
              <a:off x="3854223" y="3418036"/>
              <a:ext cx="3626304" cy="1730036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FB20AB4-D043-434C-BA43-141A4D0E4E0B}"/>
                </a:ext>
              </a:extLst>
            </p:cNvPr>
            <p:cNvSpPr txBox="1"/>
            <p:nvPr/>
          </p:nvSpPr>
          <p:spPr>
            <a:xfrm>
              <a:off x="4725065" y="3591285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i="1" dirty="0">
                  <a:solidFill>
                    <a:srgbClr val="FF685C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EA65331-81C3-4C66-8E42-6D25A2176F15}"/>
                </a:ext>
              </a:extLst>
            </p:cNvPr>
            <p:cNvSpPr txBox="1"/>
            <p:nvPr/>
          </p:nvSpPr>
          <p:spPr>
            <a:xfrm>
              <a:off x="4885680" y="3641754"/>
              <a:ext cx="2458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i="1" dirty="0">
                <a:solidFill>
                  <a:srgbClr val="FF685C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B0809E47-5C79-41DF-AE7F-F3B667173A06}"/>
              </a:ext>
            </a:extLst>
          </p:cNvPr>
          <p:cNvGrpSpPr/>
          <p:nvPr/>
        </p:nvGrpSpPr>
        <p:grpSpPr>
          <a:xfrm>
            <a:off x="2640731" y="5148072"/>
            <a:ext cx="3626304" cy="1730036"/>
            <a:chOff x="2640731" y="5148072"/>
            <a:chExt cx="3626304" cy="1730036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xmlns="" id="{B5AA8158-4D8A-4B4A-A0A7-73EDE262F4FF}"/>
                </a:ext>
              </a:extLst>
            </p:cNvPr>
            <p:cNvSpPr/>
            <p:nvPr/>
          </p:nvSpPr>
          <p:spPr>
            <a:xfrm>
              <a:off x="2640731" y="5148072"/>
              <a:ext cx="3626304" cy="1730036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427CB62-FB87-4FA9-B2C1-8DF959003B2F}"/>
                </a:ext>
              </a:extLst>
            </p:cNvPr>
            <p:cNvSpPr txBox="1"/>
            <p:nvPr/>
          </p:nvSpPr>
          <p:spPr>
            <a:xfrm>
              <a:off x="3511573" y="5338350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i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17606FC1-FF5E-4212-9885-996E5760D5C7}"/>
                </a:ext>
              </a:extLst>
            </p:cNvPr>
            <p:cNvSpPr txBox="1"/>
            <p:nvPr/>
          </p:nvSpPr>
          <p:spPr>
            <a:xfrm>
              <a:off x="3702702" y="5314104"/>
              <a:ext cx="2458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i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BF08540-0DA2-4B14-B41B-76A87B22AD82}"/>
              </a:ext>
            </a:extLst>
          </p:cNvPr>
          <p:cNvSpPr/>
          <p:nvPr/>
        </p:nvSpPr>
        <p:spPr>
          <a:xfrm>
            <a:off x="0" y="1661365"/>
            <a:ext cx="12192000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4C315C0-1C74-4F40-A1FD-6F7E5BA767E9}"/>
              </a:ext>
            </a:extLst>
          </p:cNvPr>
          <p:cNvSpPr/>
          <p:nvPr/>
        </p:nvSpPr>
        <p:spPr>
          <a:xfrm>
            <a:off x="0" y="3362150"/>
            <a:ext cx="12192000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77143D-5A92-44FF-AF9D-6AC1B0A7DED8}"/>
              </a:ext>
            </a:extLst>
          </p:cNvPr>
          <p:cNvSpPr/>
          <p:nvPr/>
        </p:nvSpPr>
        <p:spPr>
          <a:xfrm>
            <a:off x="0" y="5062935"/>
            <a:ext cx="12192000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8C82746-71AA-4307-BC02-EBE9AFE77BB5}"/>
              </a:ext>
            </a:extLst>
          </p:cNvPr>
          <p:cNvSpPr/>
          <p:nvPr/>
        </p:nvSpPr>
        <p:spPr>
          <a:xfrm>
            <a:off x="0" y="6763720"/>
            <a:ext cx="12192000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3562231-FAFD-4739-89BA-A017C5B1C54B}"/>
              </a:ext>
            </a:extLst>
          </p:cNvPr>
          <p:cNvSpPr/>
          <p:nvPr/>
        </p:nvSpPr>
        <p:spPr>
          <a:xfrm>
            <a:off x="0" y="-21134"/>
            <a:ext cx="12192000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93459C8-F5E8-4328-95D6-2167EC774A9C}"/>
              </a:ext>
            </a:extLst>
          </p:cNvPr>
          <p:cNvSpPr/>
          <p:nvPr/>
        </p:nvSpPr>
        <p:spPr>
          <a:xfrm rot="5400000">
            <a:off x="-3391915" y="3370780"/>
            <a:ext cx="6899242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84B9CBB-E517-46E8-88BB-51F2614B1041}"/>
              </a:ext>
            </a:extLst>
          </p:cNvPr>
          <p:cNvSpPr/>
          <p:nvPr/>
        </p:nvSpPr>
        <p:spPr>
          <a:xfrm rot="5400000">
            <a:off x="8684672" y="3370780"/>
            <a:ext cx="6899242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element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rule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example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rate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61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8AA9BD-5B28-4BB1-803B-54BB6E1B0DE1}"/>
              </a:ext>
            </a:extLst>
          </p:cNvPr>
          <p:cNvSpPr txBox="1"/>
          <p:nvPr/>
        </p:nvSpPr>
        <p:spPr>
          <a:xfrm>
            <a:off x="1731076" y="54182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EXAMPLE PATRI NETS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884BCA-1978-49CC-8588-5399D7CABDE7}"/>
              </a:ext>
            </a:extLst>
          </p:cNvPr>
          <p:cNvGrpSpPr/>
          <p:nvPr/>
        </p:nvGrpSpPr>
        <p:grpSpPr>
          <a:xfrm>
            <a:off x="4653289" y="1302250"/>
            <a:ext cx="1434489" cy="190500"/>
            <a:chOff x="4679586" y="878988"/>
            <a:chExt cx="1434489" cy="190500"/>
          </a:xfrm>
        </p:grpSpPr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80" y="1668283"/>
            <a:ext cx="67913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8AA9BD-5B28-4BB1-803B-54BB6E1B0DE1}"/>
              </a:ext>
            </a:extLst>
          </p:cNvPr>
          <p:cNvSpPr txBox="1"/>
          <p:nvPr/>
        </p:nvSpPr>
        <p:spPr>
          <a:xfrm>
            <a:off x="2551734" y="19275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EXAMPLE PATRI NETS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884BCA-1978-49CC-8588-5399D7CABDE7}"/>
              </a:ext>
            </a:extLst>
          </p:cNvPr>
          <p:cNvGrpSpPr/>
          <p:nvPr/>
        </p:nvGrpSpPr>
        <p:grpSpPr>
          <a:xfrm>
            <a:off x="5473947" y="953180"/>
            <a:ext cx="1434489" cy="19050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462088"/>
            <a:ext cx="79819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3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356</Words>
  <Application>Microsoft Office PowerPoint</Application>
  <PresentationFormat>Custom</PresentationFormat>
  <Paragraphs>110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Windows User</cp:lastModifiedBy>
  <cp:revision>34</cp:revision>
  <dcterms:created xsi:type="dcterms:W3CDTF">2017-01-05T13:17:27Z</dcterms:created>
  <dcterms:modified xsi:type="dcterms:W3CDTF">2018-09-10T03:41:19Z</dcterms:modified>
</cp:coreProperties>
</file>