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7" r:id="rId3"/>
    <p:sldId id="261" r:id="rId4"/>
    <p:sldId id="258" r:id="rId5"/>
    <p:sldId id="275" r:id="rId6"/>
    <p:sldId id="276" r:id="rId7"/>
    <p:sldId id="277" r:id="rId8"/>
    <p:sldId id="278" r:id="rId9"/>
    <p:sldId id="280" r:id="rId10"/>
    <p:sldId id="279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ản riot" initials="tr" lastIdx="2" clrIdx="0">
    <p:extLst>
      <p:ext uri="{19B8F6BF-5375-455C-9EA6-DF929625EA0E}">
        <p15:presenceInfo xmlns:p15="http://schemas.microsoft.com/office/powerpoint/2012/main" userId="5efbd72cfd05d9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C7C8-2223-4415-B4C4-73E0BCD1395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8FDC-75A7-4538-B036-F9DE1A827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7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C7C8-2223-4415-B4C4-73E0BCD1395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8FDC-75A7-4538-B036-F9DE1A827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5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C7C8-2223-4415-B4C4-73E0BCD1395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8FDC-75A7-4538-B036-F9DE1A827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C7C8-2223-4415-B4C4-73E0BCD1395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8FDC-75A7-4538-B036-F9DE1A827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4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C7C8-2223-4415-B4C4-73E0BCD1395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8FDC-75A7-4538-B036-F9DE1A827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C7C8-2223-4415-B4C4-73E0BCD1395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8FDC-75A7-4538-B036-F9DE1A827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3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C7C8-2223-4415-B4C4-73E0BCD1395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8FDC-75A7-4538-B036-F9DE1A827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0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C7C8-2223-4415-B4C4-73E0BCD1395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8FDC-75A7-4538-B036-F9DE1A827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C7C8-2223-4415-B4C4-73E0BCD1395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8FDC-75A7-4538-B036-F9DE1A827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6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C7C8-2223-4415-B4C4-73E0BCD1395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8FDC-75A7-4538-B036-F9DE1A827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2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C7C8-2223-4415-B4C4-73E0BCD1395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A8FDC-75A7-4538-B036-F9DE1A827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4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4C7C8-2223-4415-B4C4-73E0BCD1395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A8FDC-75A7-4538-B036-F9DE1A827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0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C70584-EC60-4905-8C48-3D076C50CCEB}"/>
              </a:ext>
            </a:extLst>
          </p:cNvPr>
          <p:cNvSpPr/>
          <p:nvPr/>
        </p:nvSpPr>
        <p:spPr>
          <a:xfrm>
            <a:off x="1367481" y="2268150"/>
            <a:ext cx="936642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NHÓM 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4B7BE-72D8-4F0C-9251-13697D4B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510" y="3679013"/>
            <a:ext cx="3767013" cy="132556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Lê Hoàng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Đoàn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Toản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97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3474" y="374468"/>
            <a:ext cx="10040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ERD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3474" y="1012686"/>
            <a:ext cx="596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ERD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3583" y="1654603"/>
            <a:ext cx="479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35326" y="3299837"/>
            <a:ext cx="8789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ban,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35326" y="2058842"/>
            <a:ext cx="6170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ban</a:t>
            </a:r>
          </a:p>
        </p:txBody>
      </p:sp>
      <p:pic>
        <p:nvPicPr>
          <p:cNvPr id="5126" name="Picture 6" descr="http://voer.edu.vn/file/49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91" y="2542561"/>
            <a:ext cx="6067807" cy="7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voer.edu.vn/file/49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91" y="4173422"/>
            <a:ext cx="606780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835326" y="5055655"/>
            <a:ext cx="9390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90" y="5886652"/>
            <a:ext cx="6067807" cy="70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16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3474" y="374468"/>
            <a:ext cx="10040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ERD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6051" y="1206230"/>
            <a:ext cx="4717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135" y="1956881"/>
            <a:ext cx="78771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54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3474" y="374468"/>
            <a:ext cx="10040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3474" y="1012686"/>
            <a:ext cx="596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7474" y="1720572"/>
            <a:ext cx="48930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Tránh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22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3474" y="374468"/>
            <a:ext cx="10040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3474" y="1012686"/>
            <a:ext cx="596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7474" y="1720572"/>
            <a:ext cx="55493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478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3474" y="374468"/>
            <a:ext cx="10040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3474" y="1012686"/>
            <a:ext cx="596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0370" y="1597461"/>
            <a:ext cx="93871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ây dựng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cho cơ sở dữ liệu quản lý đơn đặt hàng với các thông tin như sau: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7170" name="Picture 2" descr="https://viblo.asia/uploads/5987e50f-50a4-4d34-8ef0-7885452d537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127" y="2420506"/>
            <a:ext cx="5928365" cy="396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047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3474" y="374468"/>
            <a:ext cx="10040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3474" y="1012686"/>
            <a:ext cx="596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474" y="1563982"/>
            <a:ext cx="93871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2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Liệt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0371" y="2004846"/>
            <a:ext cx="4527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0370" y="2856644"/>
            <a:ext cx="48581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/>
              <a:t>Số đơn hàng (Số ĐH)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/>
              <a:t>Tên đơn vị đặt hàng (Tên ĐV)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/>
              <a:t>Địa chỉ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/>
              <a:t>Điện thoại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/>
              <a:t>Ngày đặt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/>
              <a:t>Tên hàng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/>
              <a:t>Mô tả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/>
              <a:t>Đơn vị tính (Đv tính)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/>
              <a:t>Số lượng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/>
              <a:t>Người đặt hàng (Họ tên NĐ)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420163" y="1966793"/>
            <a:ext cx="4601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Phiếu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025174" y="1966793"/>
            <a:ext cx="70224" cy="46966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48845" y="2705457"/>
            <a:ext cx="53383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/>
              <a:t>Số phiếu giao hàng (Số PG)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/>
              <a:t>Tên đơn vị đặt hàng (Tên ĐV)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/>
              <a:t>Địa chỉ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/>
              <a:t>Nơi giao hàng (Tên nơi GH)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/>
              <a:t>Ngày giao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/>
              <a:t>Tên hàng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/>
              <a:t>Đơn vị tính (Đv tính)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/>
              <a:t>Số lượng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/>
              <a:t>Đơn giá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/>
              <a:t>Thành tiền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/>
              <a:t>Tên người nhận (Họ tên NN)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/>
              <a:t>Tên người giao (Họ tên 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5080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3474" y="374468"/>
            <a:ext cx="10040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3474" y="1012686"/>
            <a:ext cx="596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474" y="1560086"/>
            <a:ext cx="93871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2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0370" y="1968280"/>
            <a:ext cx="48993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/>
              <a:t>Thực thể </a:t>
            </a:r>
            <a:r>
              <a:rPr lang="vi-VN" sz="2400" u="sng" dirty="0"/>
              <a:t>ĐƠN VỊ ĐH </a:t>
            </a:r>
            <a:r>
              <a:rPr lang="vi-VN" sz="2400" dirty="0"/>
              <a:t>gồm các thuộc tính sau: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400" u="sng" dirty="0"/>
              <a:t>Mã ĐV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400" dirty="0"/>
              <a:t>Tên ĐV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400" dirty="0"/>
              <a:t>Địa chỉ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400" dirty="0"/>
              <a:t>Điện thoại</a:t>
            </a:r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597206" y="1966793"/>
            <a:ext cx="480046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dirty="0"/>
              <a:t>Thực thể </a:t>
            </a:r>
            <a:r>
              <a:rPr lang="vi-VN" sz="2400" u="sng" dirty="0"/>
              <a:t>ĐƠN VỊ KH</a:t>
            </a:r>
            <a:r>
              <a:rPr lang="vi-VN" sz="2400" dirty="0"/>
              <a:t> gồm các thuộc tính sau: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2400" u="sng" dirty="0"/>
              <a:t>Mã ĐV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2400" dirty="0"/>
              <a:t>Tên ĐV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2400" dirty="0"/>
              <a:t>Địa chỉ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0370" y="4267893"/>
            <a:ext cx="48993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507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3474" y="374468"/>
            <a:ext cx="10040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3474" y="1012686"/>
            <a:ext cx="596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474" y="1576501"/>
            <a:ext cx="93871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2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0370" y="2225890"/>
            <a:ext cx="50330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/>
              <a:t>Thực thể </a:t>
            </a:r>
            <a:r>
              <a:rPr lang="vi-VN" sz="2400" u="sng" dirty="0"/>
              <a:t>NGƯỜI ĐẶT </a:t>
            </a:r>
            <a:r>
              <a:rPr lang="vi-VN" sz="2400" dirty="0"/>
              <a:t>gồm các thuộc tính sau: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400" u="sng" dirty="0"/>
              <a:t>Mã số NĐ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400" dirty="0"/>
              <a:t>Họ tên NĐ</a:t>
            </a:r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548845" y="2225890"/>
            <a:ext cx="473278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/>
              <a:t>Thực thể </a:t>
            </a:r>
            <a:r>
              <a:rPr lang="vi-VN" sz="2400" u="sng" dirty="0"/>
              <a:t>NGƯỜI NHẬN </a:t>
            </a:r>
            <a:r>
              <a:rPr lang="vi-VN" sz="2400" dirty="0"/>
              <a:t>gồm các thuộc tính sau: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400" u="sng" dirty="0"/>
              <a:t>Mã số NN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400" dirty="0"/>
              <a:t>Họ tên NN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0370" y="4312003"/>
            <a:ext cx="51856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/>
              <a:t>Thực thể </a:t>
            </a:r>
            <a:r>
              <a:rPr lang="vi-VN" sz="2400" u="sng" dirty="0"/>
              <a:t>NGƯỜI GIAO </a:t>
            </a:r>
            <a:r>
              <a:rPr lang="vi-VN" sz="2400" dirty="0"/>
              <a:t>gồm các thuộc tính sau: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400" u="sng" dirty="0"/>
              <a:t>Mã số 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400" dirty="0"/>
              <a:t>Họ tên NG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48844" y="4278091"/>
            <a:ext cx="49319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/>
              <a:t> Thực thể </a:t>
            </a:r>
            <a:r>
              <a:rPr lang="vi-VN" sz="2400" u="sng" dirty="0"/>
              <a:t>NƠI GIAO </a:t>
            </a:r>
            <a:r>
              <a:rPr lang="vi-VN" sz="2400" dirty="0"/>
              <a:t>gồm các thuộc tính sau: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400" u="sng" dirty="0"/>
              <a:t>Mã số ĐĐG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400" dirty="0"/>
              <a:t>Tên nơi giao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432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3474" y="47304"/>
            <a:ext cx="10040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3474" y="732241"/>
            <a:ext cx="596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0369" y="1231890"/>
            <a:ext cx="93871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0368" y="1642921"/>
            <a:ext cx="9058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Hai động từ tìm được là: Đặt, Giao --&gt; Dựa vào hai động từ tìm được, đặt các câu hỏi để xác định các mối quan hệ như sau: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10369" y="5565338"/>
            <a:ext cx="905830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/>
              <a:t>Từ đó ta có các quan hệ như sau: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000" dirty="0"/>
              <a:t>Người đặt hàng </a:t>
            </a:r>
            <a:r>
              <a:rPr lang="vi-VN" sz="2000" b="1" dirty="0"/>
              <a:t>THUỘC</a:t>
            </a:r>
            <a:r>
              <a:rPr lang="vi-VN" sz="2000" dirty="0"/>
              <a:t> Đơn vị đặt hàng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000" dirty="0"/>
              <a:t>Người nhận hàng </a:t>
            </a:r>
            <a:r>
              <a:rPr lang="vi-VN" sz="2000" b="1" dirty="0"/>
              <a:t>THUỘC</a:t>
            </a:r>
            <a:r>
              <a:rPr lang="vi-VN" sz="2000" dirty="0"/>
              <a:t> Đơn vị khách hàng</a:t>
            </a:r>
          </a:p>
          <a:p>
            <a:endParaRPr lang="en-US" dirty="0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46A4CFF2-5A32-4D62-85F8-F699879B1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834" y="2296459"/>
            <a:ext cx="5396046" cy="332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16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3474" y="374468"/>
            <a:ext cx="10040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856" y="957268"/>
            <a:ext cx="596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752" y="1542043"/>
            <a:ext cx="93871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4: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ERD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en-US" dirty="0"/>
          </a:p>
        </p:txBody>
      </p:sp>
      <p:pic>
        <p:nvPicPr>
          <p:cNvPr id="12290" name="Picture 2" descr="https://viblo.asia/uploads/bd285b7a-c44e-4375-b7b8-301e6a01460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504" y="2620415"/>
            <a:ext cx="5825024" cy="407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1752" y="2057150"/>
            <a:ext cx="9011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Visio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UML</a:t>
            </a:r>
          </a:p>
        </p:txBody>
      </p:sp>
    </p:spTree>
    <p:extLst>
      <p:ext uri="{BB962C8B-B14F-4D97-AF65-F5344CB8AC3E}">
        <p14:creationId xmlns:p14="http://schemas.microsoft.com/office/powerpoint/2010/main" val="113246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2743588" y="699004"/>
            <a:ext cx="65085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b="1" dirty="0" err="1">
                <a:solidFill>
                  <a:srgbClr val="404040"/>
                </a:solidFill>
                <a:latin typeface="Arial" panose="020B0604020202020204" pitchFamily="34" charset="0"/>
              </a:rPr>
              <a:t>Biểu</a:t>
            </a:r>
            <a:r>
              <a:rPr lang="en-US" altLang="en-US" sz="4000" b="1" dirty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4000" b="1" dirty="0" err="1">
                <a:solidFill>
                  <a:srgbClr val="404040"/>
                </a:solidFill>
                <a:latin typeface="Arial" panose="020B0604020202020204" pitchFamily="34" charset="0"/>
              </a:rPr>
              <a:t>đồ</a:t>
            </a:r>
            <a:r>
              <a:rPr lang="en-US" altLang="en-US" sz="4000" b="1" dirty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4000" b="1" dirty="0" err="1">
                <a:solidFill>
                  <a:srgbClr val="404040"/>
                </a:solidFill>
                <a:latin typeface="Arial" panose="020B0604020202020204" pitchFamily="34" charset="0"/>
              </a:rPr>
              <a:t>thực</a:t>
            </a:r>
            <a:r>
              <a:rPr lang="en-US" altLang="en-US" sz="4000" b="1" dirty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4000" b="1" dirty="0" err="1">
                <a:solidFill>
                  <a:srgbClr val="404040"/>
                </a:solidFill>
                <a:latin typeface="Arial" panose="020B0604020202020204" pitchFamily="34" charset="0"/>
              </a:rPr>
              <a:t>thể</a:t>
            </a:r>
            <a:r>
              <a:rPr lang="en-US" altLang="en-US" sz="4000" b="1" dirty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4000" b="1" dirty="0" err="1">
                <a:solidFill>
                  <a:srgbClr val="404040"/>
                </a:solidFill>
                <a:latin typeface="Arial" panose="020B0604020202020204" pitchFamily="34" charset="0"/>
              </a:rPr>
              <a:t>quan</a:t>
            </a:r>
            <a:r>
              <a:rPr lang="en-US" altLang="en-US" sz="4000" b="1" dirty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4000" b="1" dirty="0" err="1">
                <a:solidFill>
                  <a:srgbClr val="404040"/>
                </a:solidFill>
                <a:latin typeface="Arial" panose="020B0604020202020204" pitchFamily="34" charset="0"/>
              </a:rPr>
              <a:t>hệ</a:t>
            </a:r>
            <a:r>
              <a:rPr lang="en-US" altLang="en-US" sz="4000" b="1" dirty="0">
                <a:solidFill>
                  <a:srgbClr val="40404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56323" y="2223821"/>
            <a:ext cx="88566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Entity Relationship Diagram(ERD)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Chen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1976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ANSI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1988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CSDL ở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514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3474" y="374468"/>
            <a:ext cx="10040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3474" y="1012686"/>
            <a:ext cx="596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0370" y="1597461"/>
            <a:ext cx="93871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5: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rút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gọn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0369" y="2375553"/>
            <a:ext cx="10708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/>
              <a:t>Do đơn vị đặt hàng và đơn vị khách hàng đều là các đơn vị ở bên ngoài giao dịch với cửa hàng nên ta gộp thành một thực thể là Đơn vị khách gồm các thuộc tính: </a:t>
            </a:r>
            <a:r>
              <a:rPr lang="vi-VN" sz="2400" u="sng" dirty="0"/>
              <a:t>Mã ĐV</a:t>
            </a:r>
            <a:r>
              <a:rPr lang="vi-VN" sz="2400" dirty="0"/>
              <a:t>, Tên ĐV, Địa chỉ, Điện thoại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10370" y="3882282"/>
            <a:ext cx="629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ta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346640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3474" y="374468"/>
            <a:ext cx="10040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3474" y="1012686"/>
            <a:ext cx="596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0370" y="1597461"/>
            <a:ext cx="93871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5: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rút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gọn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en-US" dirty="0"/>
          </a:p>
        </p:txBody>
      </p:sp>
      <p:pic>
        <p:nvPicPr>
          <p:cNvPr id="17410" name="Picture 2" descr="https://viblo.asia/uploads/fdeb09ce-b0c2-4e27-bed1-5f6d83ff2c3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2049104"/>
            <a:ext cx="5552303" cy="439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429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3474" y="374468"/>
            <a:ext cx="10040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7374" y="1344723"/>
            <a:ext cx="104377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sớm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” (critical system)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nhúng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022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3474" y="374468"/>
            <a:ext cx="10040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917659" y="1527243"/>
            <a:ext cx="0" cy="4941651"/>
          </a:xfrm>
          <a:prstGeom prst="line">
            <a:avLst/>
          </a:prstGeom>
          <a:ln w="34925">
            <a:solidFill>
              <a:schemeClr val="dk1">
                <a:alpha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1140" y="1527243"/>
            <a:ext cx="55565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Tránh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thể hiện rõ hơn các thành phần trong thế giới thực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F61ABD3-DFA1-4900-B47E-9DDF866FC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6541" y="1527243"/>
            <a:ext cx="5653783" cy="460009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vi-VN" sz="2400" dirty="0"/>
              <a:t>không dễ dàng ánh xạ vào những cấu trúc lưu trữ trên máy tính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khó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0637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595280-2426-4142-9966-88EB12AEB636}"/>
              </a:ext>
            </a:extLst>
          </p:cNvPr>
          <p:cNvSpPr/>
          <p:nvPr/>
        </p:nvSpPr>
        <p:spPr>
          <a:xfrm>
            <a:off x="1754155" y="2416629"/>
            <a:ext cx="801499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2302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F582-6C33-412E-9E79-9819644DB73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6F368EE-6D4B-41A1-928B-3CDEA419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868" y="49355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7866" y="1690688"/>
            <a:ext cx="93355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CSDL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viblo.asia/uploads/6d0787fc-73e6-4779-b4dd-14db89e44e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597" y="3485932"/>
            <a:ext cx="7858125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5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3474" y="374468"/>
            <a:ext cx="10040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ERD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3474" y="1012686"/>
            <a:ext cx="596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3474" y="1724297"/>
            <a:ext cx="9466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858ECC-55F5-478F-8167-18269C893A3D}"/>
              </a:ext>
            </a:extLst>
          </p:cNvPr>
          <p:cNvSpPr/>
          <p:nvPr/>
        </p:nvSpPr>
        <p:spPr>
          <a:xfrm>
            <a:off x="5465890" y="2754576"/>
            <a:ext cx="2485752" cy="6344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474" y="3559292"/>
            <a:ext cx="7968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858ECC-55F5-478F-8167-18269C893A3D}"/>
              </a:ext>
            </a:extLst>
          </p:cNvPr>
          <p:cNvSpPr/>
          <p:nvPr/>
        </p:nvSpPr>
        <p:spPr>
          <a:xfrm>
            <a:off x="1521554" y="4305232"/>
            <a:ext cx="2485752" cy="724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858ECC-55F5-478F-8167-18269C893A3D}"/>
              </a:ext>
            </a:extLst>
          </p:cNvPr>
          <p:cNvSpPr/>
          <p:nvPr/>
        </p:nvSpPr>
        <p:spPr>
          <a:xfrm>
            <a:off x="4567645" y="4305231"/>
            <a:ext cx="2485752" cy="724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858ECC-55F5-478F-8167-18269C893A3D}"/>
              </a:ext>
            </a:extLst>
          </p:cNvPr>
          <p:cNvSpPr/>
          <p:nvPr/>
        </p:nvSpPr>
        <p:spPr>
          <a:xfrm>
            <a:off x="7563939" y="4305231"/>
            <a:ext cx="2485752" cy="724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05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3474" y="374468"/>
            <a:ext cx="10040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ERD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3474" y="1012686"/>
            <a:ext cx="596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8903" y="1813593"/>
            <a:ext cx="6592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Elip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BC9D68-835C-4DBE-ADB3-A1FAD919C756}"/>
              </a:ext>
            </a:extLst>
          </p:cNvPr>
          <p:cNvSpPr/>
          <p:nvPr/>
        </p:nvSpPr>
        <p:spPr>
          <a:xfrm>
            <a:off x="5012327" y="1889632"/>
            <a:ext cx="2598964" cy="10016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8902" y="2816723"/>
            <a:ext cx="7471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8902" y="4378959"/>
            <a:ext cx="106244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(VD: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(VD: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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tuổi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41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3474" y="374468"/>
            <a:ext cx="10040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ERD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3474" y="1012686"/>
            <a:ext cx="596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3311" y="1597461"/>
            <a:ext cx="425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1:</a:t>
            </a:r>
          </a:p>
        </p:txBody>
      </p:sp>
      <p:pic>
        <p:nvPicPr>
          <p:cNvPr id="2050" name="Picture 2" descr="https://viblo.asia/uploads/37256d0c-6712-49b8-b73a-96fd5379c68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727" y="2059126"/>
            <a:ext cx="7023370" cy="404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09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3474" y="374468"/>
            <a:ext cx="10040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ERD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3474" y="1012686"/>
            <a:ext cx="596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3856" y="1597461"/>
            <a:ext cx="425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2:</a:t>
            </a:r>
          </a:p>
        </p:txBody>
      </p:sp>
      <p:pic>
        <p:nvPicPr>
          <p:cNvPr id="3074" name="Picture 2" descr="https://viblo.asia/uploads/9c49dce9-f46d-4293-9b5f-11b3e78a83e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828" y="2059126"/>
            <a:ext cx="7380275" cy="406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00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3474" y="374468"/>
            <a:ext cx="10040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ERD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3474" y="1012686"/>
            <a:ext cx="596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2766" y="1710840"/>
            <a:ext cx="6040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thoi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56900467-5214-4D0A-B2CC-7C617A81278F}"/>
              </a:ext>
            </a:extLst>
          </p:cNvPr>
          <p:cNvSpPr/>
          <p:nvPr/>
        </p:nvSpPr>
        <p:spPr>
          <a:xfrm>
            <a:off x="6675491" y="1840570"/>
            <a:ext cx="2915982" cy="118275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666" y="3781540"/>
            <a:ext cx="7905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3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A9A7-BEFE-4A11-B5D0-A7D7A4BD3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031" y="1720572"/>
            <a:ext cx="10793627" cy="49412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giưa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B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(1-1) </a:t>
            </a:r>
          </a:p>
          <a:p>
            <a:pPr marL="457200" lvl="1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1                   1</a:t>
            </a:r>
          </a:p>
          <a:p>
            <a:pPr marL="457200" lvl="1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(1-N)</a:t>
            </a:r>
          </a:p>
          <a:p>
            <a:pPr marL="457200" lvl="1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1                    N</a:t>
            </a: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(N-N)</a:t>
            </a:r>
          </a:p>
          <a:p>
            <a:pPr marL="457200" lvl="1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N                 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347FF0-3AD2-4877-A936-FAE529AC3D71}"/>
              </a:ext>
            </a:extLst>
          </p:cNvPr>
          <p:cNvSpPr/>
          <p:nvPr/>
        </p:nvSpPr>
        <p:spPr>
          <a:xfrm>
            <a:off x="6178726" y="2863086"/>
            <a:ext cx="1128584" cy="41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F94088-A907-43E9-A631-2804CD08A918}"/>
              </a:ext>
            </a:extLst>
          </p:cNvPr>
          <p:cNvCxnSpPr/>
          <p:nvPr/>
        </p:nvCxnSpPr>
        <p:spPr>
          <a:xfrm>
            <a:off x="3353150" y="3056456"/>
            <a:ext cx="7002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9B27CF7D-F7E5-4315-94BC-0ECFC6B3CBD2}"/>
              </a:ext>
            </a:extLst>
          </p:cNvPr>
          <p:cNvSpPr/>
          <p:nvPr/>
        </p:nvSpPr>
        <p:spPr>
          <a:xfrm>
            <a:off x="4053365" y="2771686"/>
            <a:ext cx="1425146" cy="59469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Tên</a:t>
            </a:r>
            <a:r>
              <a:rPr lang="en-US" dirty="0"/>
              <a:t> QH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F9FFAF-01F6-482A-B4B2-F188D14D8761}"/>
              </a:ext>
            </a:extLst>
          </p:cNvPr>
          <p:cNvCxnSpPr/>
          <p:nvPr/>
        </p:nvCxnSpPr>
        <p:spPr>
          <a:xfrm>
            <a:off x="5478511" y="3072931"/>
            <a:ext cx="7002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70F9595-88B1-4744-81A6-E3A9BC301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099" y="2842497"/>
            <a:ext cx="1140051" cy="4938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DECBEE-A295-468B-9FCD-8F0FAD7B1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283" y="4118429"/>
            <a:ext cx="1140051" cy="493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A8A491-5E5C-4023-8EAE-588B8EF8C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539" y="4001497"/>
            <a:ext cx="1463167" cy="7681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34D976-7559-4C73-A33F-A42D843334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1334" y="4328760"/>
            <a:ext cx="719390" cy="3657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94E583-9C43-4B88-9127-BD274F11F991}"/>
              </a:ext>
            </a:extLst>
          </p:cNvPr>
          <p:cNvCxnSpPr/>
          <p:nvPr/>
        </p:nvCxnSpPr>
        <p:spPr>
          <a:xfrm>
            <a:off x="5516532" y="4365339"/>
            <a:ext cx="7002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B678366-6FC0-4DAD-8BC8-9190C57695F6}"/>
              </a:ext>
            </a:extLst>
          </p:cNvPr>
          <p:cNvSpPr/>
          <p:nvPr/>
        </p:nvSpPr>
        <p:spPr>
          <a:xfrm>
            <a:off x="6178726" y="4076428"/>
            <a:ext cx="1128584" cy="41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FF0A3A3-C331-48BE-9B41-307EB3500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098" y="5448327"/>
            <a:ext cx="1140051" cy="49381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3633EC7-0216-4370-8074-9F645E92B140}"/>
              </a:ext>
            </a:extLst>
          </p:cNvPr>
          <p:cNvSpPr/>
          <p:nvPr/>
        </p:nvSpPr>
        <p:spPr>
          <a:xfrm>
            <a:off x="6147357" y="5448327"/>
            <a:ext cx="1128584" cy="41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DDC033-0BF8-4D63-88E7-F70AB0175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975" y="5311154"/>
            <a:ext cx="1463167" cy="76816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388292-D377-47D3-B28B-0DC26110ED2A}"/>
              </a:ext>
            </a:extLst>
          </p:cNvPr>
          <p:cNvCxnSpPr/>
          <p:nvPr/>
        </p:nvCxnSpPr>
        <p:spPr>
          <a:xfrm>
            <a:off x="5447142" y="5669312"/>
            <a:ext cx="7002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8C56A4-3AB3-4B04-8C2C-D95E9CD05D88}"/>
              </a:ext>
            </a:extLst>
          </p:cNvPr>
          <p:cNvCxnSpPr/>
          <p:nvPr/>
        </p:nvCxnSpPr>
        <p:spPr>
          <a:xfrm>
            <a:off x="3291365" y="5654273"/>
            <a:ext cx="7002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3474" y="374468"/>
            <a:ext cx="10040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ERD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3474" y="1012686"/>
            <a:ext cx="596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ERD</a:t>
            </a:r>
          </a:p>
        </p:txBody>
      </p:sp>
    </p:spTree>
    <p:extLst>
      <p:ext uri="{BB962C8B-B14F-4D97-AF65-F5344CB8AC3E}">
        <p14:creationId xmlns:p14="http://schemas.microsoft.com/office/powerpoint/2010/main" val="46173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1157</TotalTime>
  <Words>1305</Words>
  <Application>Microsoft Office PowerPoint</Application>
  <PresentationFormat>Màn hình rộng</PresentationFormat>
  <Paragraphs>182</Paragraphs>
  <Slides>24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                                                              -Lê Hoàng -Đoàn Quốc Toản</vt:lpstr>
      <vt:lpstr>Bản trình bày PowerPoint</vt:lpstr>
      <vt:lpstr>1. Mục đích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toản riot</dc:creator>
  <cp:lastModifiedBy>toản riot</cp:lastModifiedBy>
  <cp:revision>97</cp:revision>
  <dcterms:created xsi:type="dcterms:W3CDTF">2018-09-11T12:21:33Z</dcterms:created>
  <dcterms:modified xsi:type="dcterms:W3CDTF">2018-10-02T06:03:40Z</dcterms:modified>
</cp:coreProperties>
</file>