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8" r:id="rId3"/>
    <p:sldId id="270" r:id="rId4"/>
    <p:sldId id="260" r:id="rId5"/>
    <p:sldId id="261" r:id="rId6"/>
    <p:sldId id="262" r:id="rId7"/>
    <p:sldId id="268" r:id="rId8"/>
    <p:sldId id="269" r:id="rId9"/>
    <p:sldId id="266" r:id="rId10"/>
    <p:sldId id="263" r:id="rId11"/>
    <p:sldId id="264" r:id="rId12"/>
    <p:sldId id="267" r:id="rId13"/>
    <p:sldId id="271" r:id="rId14"/>
    <p:sldId id="272" r:id="rId15"/>
    <p:sldId id="276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thoigian31313@gmail.com" userId="d852511664e3b30a" providerId="LiveId" clId="{D1686110-53C7-4B2E-8451-A0EA4794A67C}"/>
    <pc:docChg chg="undo custSel addSld delSld modSld">
      <pc:chgData name="dongthoigian31313@gmail.com" userId="d852511664e3b30a" providerId="LiveId" clId="{D1686110-53C7-4B2E-8451-A0EA4794A67C}" dt="2018-10-09T02:00:42.051" v="7857" actId="20577"/>
      <pc:docMkLst>
        <pc:docMk/>
      </pc:docMkLst>
      <pc:sldChg chg="modSp">
        <pc:chgData name="dongthoigian31313@gmail.com" userId="d852511664e3b30a" providerId="LiveId" clId="{D1686110-53C7-4B2E-8451-A0EA4794A67C}" dt="2018-10-08T07:09:30.791" v="7501" actId="207"/>
        <pc:sldMkLst>
          <pc:docMk/>
          <pc:sldMk cId="2376465309" sldId="256"/>
        </pc:sldMkLst>
        <pc:spChg chg="mod">
          <ac:chgData name="dongthoigian31313@gmail.com" userId="d852511664e3b30a" providerId="LiveId" clId="{D1686110-53C7-4B2E-8451-A0EA4794A67C}" dt="2018-10-08T07:09:21.581" v="7500" actId="207"/>
          <ac:spMkLst>
            <pc:docMk/>
            <pc:sldMk cId="2376465309" sldId="256"/>
            <ac:spMk id="2" creationId="{1912A47A-AFE2-45E3-A1ED-7A2B130128AA}"/>
          </ac:spMkLst>
        </pc:spChg>
        <pc:spChg chg="mod">
          <ac:chgData name="dongthoigian31313@gmail.com" userId="d852511664e3b30a" providerId="LiveId" clId="{D1686110-53C7-4B2E-8451-A0EA4794A67C}" dt="2018-10-08T07:09:30.791" v="7501" actId="207"/>
          <ac:spMkLst>
            <pc:docMk/>
            <pc:sldMk cId="2376465309" sldId="256"/>
            <ac:spMk id="3" creationId="{D6FF400D-189E-47E8-9BAC-1F38021C6C01}"/>
          </ac:spMkLst>
        </pc:spChg>
      </pc:sldChg>
      <pc:sldChg chg="modSp modTransition modAnim">
        <pc:chgData name="dongthoigian31313@gmail.com" userId="d852511664e3b30a" providerId="LiveId" clId="{D1686110-53C7-4B2E-8451-A0EA4794A67C}" dt="2018-10-08T07:45:50.653" v="7611" actId="14100"/>
        <pc:sldMkLst>
          <pc:docMk/>
          <pc:sldMk cId="2659775711" sldId="258"/>
        </pc:sldMkLst>
        <pc:spChg chg="mod">
          <ac:chgData name="dongthoigian31313@gmail.com" userId="d852511664e3b30a" providerId="LiveId" clId="{D1686110-53C7-4B2E-8451-A0EA4794A67C}" dt="2018-10-08T07:07:30.729" v="7497" actId="20577"/>
          <ac:spMkLst>
            <pc:docMk/>
            <pc:sldMk cId="2659775711" sldId="258"/>
            <ac:spMk id="3" creationId="{BB5820FE-6579-4DA5-A042-E1283746E30F}"/>
          </ac:spMkLst>
        </pc:spChg>
      </pc:sldChg>
      <pc:sldChg chg="modSp modTransition modAnim">
        <pc:chgData name="dongthoigian31313@gmail.com" userId="d852511664e3b30a" providerId="LiveId" clId="{D1686110-53C7-4B2E-8451-A0EA4794A67C}" dt="2018-10-08T07:49:45.588" v="7633" actId="14100"/>
        <pc:sldMkLst>
          <pc:docMk/>
          <pc:sldMk cId="3699562813" sldId="260"/>
        </pc:sldMkLst>
        <pc:spChg chg="mod">
          <ac:chgData name="dongthoigian31313@gmail.com" userId="d852511664e3b30a" providerId="LiveId" clId="{D1686110-53C7-4B2E-8451-A0EA4794A67C}" dt="2018-10-05T14:46:50.396" v="3408" actId="20577"/>
          <ac:spMkLst>
            <pc:docMk/>
            <pc:sldMk cId="3699562813" sldId="260"/>
            <ac:spMk id="3" creationId="{A4701D33-82D7-43CA-8D43-B0F12617D842}"/>
          </ac:spMkLst>
        </pc:spChg>
      </pc:sldChg>
      <pc:sldChg chg="modSp modAnim">
        <pc:chgData name="dongthoigian31313@gmail.com" userId="d852511664e3b30a" providerId="LiveId" clId="{D1686110-53C7-4B2E-8451-A0EA4794A67C}" dt="2018-10-08T07:47:22.159" v="7620" actId="14100"/>
        <pc:sldMkLst>
          <pc:docMk/>
          <pc:sldMk cId="1179584343" sldId="261"/>
        </pc:sldMkLst>
        <pc:spChg chg="mod">
          <ac:chgData name="dongthoigian31313@gmail.com" userId="d852511664e3b30a" providerId="LiveId" clId="{D1686110-53C7-4B2E-8451-A0EA4794A67C}" dt="2018-10-08T07:10:27.146" v="7515" actId="20577"/>
          <ac:spMkLst>
            <pc:docMk/>
            <pc:sldMk cId="1179584343" sldId="261"/>
            <ac:spMk id="3" creationId="{325A1CC5-58A8-4B73-A27A-AF0BEE45E753}"/>
          </ac:spMkLst>
        </pc:spChg>
      </pc:sldChg>
      <pc:sldChg chg="modSp modTransition modAnim">
        <pc:chgData name="dongthoigian31313@gmail.com" userId="d852511664e3b30a" providerId="LiveId" clId="{D1686110-53C7-4B2E-8451-A0EA4794A67C}" dt="2018-10-09T02:00:42.051" v="7857" actId="20577"/>
        <pc:sldMkLst>
          <pc:docMk/>
          <pc:sldMk cId="343600582" sldId="262"/>
        </pc:sldMkLst>
        <pc:spChg chg="mod">
          <ac:chgData name="dongthoigian31313@gmail.com" userId="d852511664e3b30a" providerId="LiveId" clId="{D1686110-53C7-4B2E-8451-A0EA4794A67C}" dt="2018-10-09T02:00:42.051" v="7857" actId="20577"/>
          <ac:spMkLst>
            <pc:docMk/>
            <pc:sldMk cId="343600582" sldId="262"/>
            <ac:spMk id="3" creationId="{3D0F097C-C4B1-47B3-BBFB-B98A38DB88FB}"/>
          </ac:spMkLst>
        </pc:spChg>
      </pc:sldChg>
      <pc:sldChg chg="modSp modAnim">
        <pc:chgData name="dongthoigian31313@gmail.com" userId="d852511664e3b30a" providerId="LiveId" clId="{D1686110-53C7-4B2E-8451-A0EA4794A67C}" dt="2018-10-08T07:50:45.703" v="7636" actId="14100"/>
        <pc:sldMkLst>
          <pc:docMk/>
          <pc:sldMk cId="983618099" sldId="263"/>
        </pc:sldMkLst>
        <pc:spChg chg="mod">
          <ac:chgData name="dongthoigian31313@gmail.com" userId="d852511664e3b30a" providerId="LiveId" clId="{D1686110-53C7-4B2E-8451-A0EA4794A67C}" dt="2018-10-01T02:19:30.845" v="405" actId="20577"/>
          <ac:spMkLst>
            <pc:docMk/>
            <pc:sldMk cId="983618099" sldId="263"/>
            <ac:spMk id="2" creationId="{19480CF0-DD0F-4D82-8F47-4C5C03B9841E}"/>
          </ac:spMkLst>
        </pc:spChg>
        <pc:spChg chg="mod">
          <ac:chgData name="dongthoigian31313@gmail.com" userId="d852511664e3b30a" providerId="LiveId" clId="{D1686110-53C7-4B2E-8451-A0EA4794A67C}" dt="2018-10-08T07:13:23.281" v="7532" actId="255"/>
          <ac:spMkLst>
            <pc:docMk/>
            <pc:sldMk cId="983618099" sldId="263"/>
            <ac:spMk id="3" creationId="{AEB2DC55-A4B6-49D4-86B7-55BC5EE8759A}"/>
          </ac:spMkLst>
        </pc:spChg>
      </pc:sldChg>
      <pc:sldChg chg="modSp modTransition">
        <pc:chgData name="dongthoigian31313@gmail.com" userId="d852511664e3b30a" providerId="LiveId" clId="{D1686110-53C7-4B2E-8451-A0EA4794A67C}" dt="2018-10-08T07:45:15.982" v="7605" actId="14100"/>
        <pc:sldMkLst>
          <pc:docMk/>
          <pc:sldMk cId="3979537834" sldId="264"/>
        </pc:sldMkLst>
        <pc:spChg chg="mod">
          <ac:chgData name="dongthoigian31313@gmail.com" userId="d852511664e3b30a" providerId="LiveId" clId="{D1686110-53C7-4B2E-8451-A0EA4794A67C}" dt="2018-10-05T14:46:00.248" v="3398" actId="12"/>
          <ac:spMkLst>
            <pc:docMk/>
            <pc:sldMk cId="3979537834" sldId="264"/>
            <ac:spMk id="3" creationId="{800ACD0A-F99E-4DC8-89D4-E7988ACB8F86}"/>
          </ac:spMkLst>
        </pc:spChg>
      </pc:sldChg>
      <pc:sldChg chg="addSp modSp add modTransition modAnim">
        <pc:chgData name="dongthoigian31313@gmail.com" userId="d852511664e3b30a" providerId="LiveId" clId="{D1686110-53C7-4B2E-8451-A0EA4794A67C}" dt="2018-10-08T07:50:42.655" v="7635" actId="14100"/>
        <pc:sldMkLst>
          <pc:docMk/>
          <pc:sldMk cId="3700263621" sldId="266"/>
        </pc:sldMkLst>
        <pc:spChg chg="mod">
          <ac:chgData name="dongthoigian31313@gmail.com" userId="d852511664e3b30a" providerId="LiveId" clId="{D1686110-53C7-4B2E-8451-A0EA4794A67C}" dt="2018-10-01T02:12:03.788" v="29" actId="20577"/>
          <ac:spMkLst>
            <pc:docMk/>
            <pc:sldMk cId="3700263621" sldId="266"/>
            <ac:spMk id="2" creationId="{A694EE83-DE77-47C7-8CB4-22651BF26FA8}"/>
          </ac:spMkLst>
        </pc:spChg>
        <pc:spChg chg="mod">
          <ac:chgData name="dongthoigian31313@gmail.com" userId="d852511664e3b30a" providerId="LiveId" clId="{D1686110-53C7-4B2E-8451-A0EA4794A67C}" dt="2018-10-08T07:14:30.339" v="7542" actId="20577"/>
          <ac:spMkLst>
            <pc:docMk/>
            <pc:sldMk cId="3700263621" sldId="266"/>
            <ac:spMk id="3" creationId="{9AB48C28-6B28-46CE-803D-EFFCA03C7575}"/>
          </ac:spMkLst>
        </pc:spChg>
        <pc:cxnChg chg="add mod">
          <ac:chgData name="dongthoigian31313@gmail.com" userId="d852511664e3b30a" providerId="LiveId" clId="{D1686110-53C7-4B2E-8451-A0EA4794A67C}" dt="2018-10-08T07:18:01.333" v="7548" actId="1076"/>
          <ac:cxnSpMkLst>
            <pc:docMk/>
            <pc:sldMk cId="3700263621" sldId="266"/>
            <ac:cxnSpMk id="5" creationId="{6D4EF1A6-E75A-44F4-82D6-145A2FA4FC32}"/>
          </ac:cxnSpMkLst>
        </pc:cxnChg>
        <pc:cxnChg chg="add mod">
          <ac:chgData name="dongthoigian31313@gmail.com" userId="d852511664e3b30a" providerId="LiveId" clId="{D1686110-53C7-4B2E-8451-A0EA4794A67C}" dt="2018-10-08T07:18:04.378" v="7549" actId="14100"/>
          <ac:cxnSpMkLst>
            <pc:docMk/>
            <pc:sldMk cId="3700263621" sldId="266"/>
            <ac:cxnSpMk id="8" creationId="{6F24822E-04B4-4C84-903B-DA805EE68C43}"/>
          </ac:cxnSpMkLst>
        </pc:cxnChg>
        <pc:cxnChg chg="add mod">
          <ac:chgData name="dongthoigian31313@gmail.com" userId="d852511664e3b30a" providerId="LiveId" clId="{D1686110-53C7-4B2E-8451-A0EA4794A67C}" dt="2018-10-08T07:18:13.360" v="7551" actId="1076"/>
          <ac:cxnSpMkLst>
            <pc:docMk/>
            <pc:sldMk cId="3700263621" sldId="266"/>
            <ac:cxnSpMk id="11" creationId="{3827573D-8846-42D7-9E81-3D6E5309CDFB}"/>
          </ac:cxnSpMkLst>
        </pc:cxnChg>
        <pc:cxnChg chg="add mod">
          <ac:chgData name="dongthoigian31313@gmail.com" userId="d852511664e3b30a" providerId="LiveId" clId="{D1686110-53C7-4B2E-8451-A0EA4794A67C}" dt="2018-10-08T07:18:08.119" v="7550" actId="1076"/>
          <ac:cxnSpMkLst>
            <pc:docMk/>
            <pc:sldMk cId="3700263621" sldId="266"/>
            <ac:cxnSpMk id="13" creationId="{18B6DBDB-551E-439E-8537-A0852112895F}"/>
          </ac:cxnSpMkLst>
        </pc:cxnChg>
        <pc:cxnChg chg="add mod">
          <ac:chgData name="dongthoigian31313@gmail.com" userId="d852511664e3b30a" providerId="LiveId" clId="{D1686110-53C7-4B2E-8451-A0EA4794A67C}" dt="2018-10-08T07:17:58.815" v="7547" actId="14100"/>
          <ac:cxnSpMkLst>
            <pc:docMk/>
            <pc:sldMk cId="3700263621" sldId="266"/>
            <ac:cxnSpMk id="15" creationId="{508523D8-BE2E-470A-B67B-3C425BC74CA2}"/>
          </ac:cxnSpMkLst>
        </pc:cxnChg>
      </pc:sldChg>
      <pc:sldChg chg="addSp delSp modSp add">
        <pc:chgData name="dongthoigian31313@gmail.com" userId="d852511664e3b30a" providerId="LiveId" clId="{D1686110-53C7-4B2E-8451-A0EA4794A67C}" dt="2018-10-08T07:22:58.911" v="7553" actId="114"/>
        <pc:sldMkLst>
          <pc:docMk/>
          <pc:sldMk cId="2328692380" sldId="267"/>
        </pc:sldMkLst>
        <pc:spChg chg="mod">
          <ac:chgData name="dongthoigian31313@gmail.com" userId="d852511664e3b30a" providerId="LiveId" clId="{D1686110-53C7-4B2E-8451-A0EA4794A67C}" dt="2018-10-01T12:50:56.489" v="1139" actId="2711"/>
          <ac:spMkLst>
            <pc:docMk/>
            <pc:sldMk cId="2328692380" sldId="267"/>
            <ac:spMk id="2" creationId="{CAA8EBB0-B528-48A7-8F96-100EE6EE1FB0}"/>
          </ac:spMkLst>
        </pc:spChg>
        <pc:spChg chg="mod">
          <ac:chgData name="dongthoigian31313@gmail.com" userId="d852511664e3b30a" providerId="LiveId" clId="{D1686110-53C7-4B2E-8451-A0EA4794A67C}" dt="2018-10-08T07:22:58.911" v="7553" actId="114"/>
          <ac:spMkLst>
            <pc:docMk/>
            <pc:sldMk cId="2328692380" sldId="267"/>
            <ac:spMk id="3" creationId="{D6B5A681-8CAF-4AEB-91AE-9C00606EDEEA}"/>
          </ac:spMkLst>
        </pc:spChg>
        <pc:cxnChg chg="add mod">
          <ac:chgData name="dongthoigian31313@gmail.com" userId="d852511664e3b30a" providerId="LiveId" clId="{D1686110-53C7-4B2E-8451-A0EA4794A67C}" dt="2018-10-05T12:40:41.633" v="1499" actId="14100"/>
          <ac:cxnSpMkLst>
            <pc:docMk/>
            <pc:sldMk cId="2328692380" sldId="267"/>
            <ac:cxnSpMk id="5" creationId="{C8DB3E94-8BDE-4F32-BECB-405486E6F415}"/>
          </ac:cxnSpMkLst>
        </pc:cxnChg>
        <pc:cxnChg chg="add mod">
          <ac:chgData name="dongthoigian31313@gmail.com" userId="d852511664e3b30a" providerId="LiveId" clId="{D1686110-53C7-4B2E-8451-A0EA4794A67C}" dt="2018-10-05T12:38:05.475" v="1361" actId="11529"/>
          <ac:cxnSpMkLst>
            <pc:docMk/>
            <pc:sldMk cId="2328692380" sldId="267"/>
            <ac:cxnSpMk id="7" creationId="{F0CA6FE2-20A9-402F-A49E-1FF21CCFFE74}"/>
          </ac:cxnSpMkLst>
        </pc:cxnChg>
        <pc:cxnChg chg="add del mod">
          <ac:chgData name="dongthoigian31313@gmail.com" userId="d852511664e3b30a" providerId="LiveId" clId="{D1686110-53C7-4B2E-8451-A0EA4794A67C}" dt="2018-10-05T12:40:18.502" v="1493" actId="478"/>
          <ac:cxnSpMkLst>
            <pc:docMk/>
            <pc:sldMk cId="2328692380" sldId="267"/>
            <ac:cxnSpMk id="9" creationId="{3F43B85A-41ED-4AD6-B761-19E5EE45225A}"/>
          </ac:cxnSpMkLst>
        </pc:cxnChg>
        <pc:cxnChg chg="add mod">
          <ac:chgData name="dongthoigian31313@gmail.com" userId="d852511664e3b30a" providerId="LiveId" clId="{D1686110-53C7-4B2E-8451-A0EA4794A67C}" dt="2018-10-05T12:38:16.191" v="1363" actId="11529"/>
          <ac:cxnSpMkLst>
            <pc:docMk/>
            <pc:sldMk cId="2328692380" sldId="267"/>
            <ac:cxnSpMk id="11" creationId="{9C8243E4-8BD5-42E4-AAB4-A6047C3C44CD}"/>
          </ac:cxnSpMkLst>
        </pc:cxnChg>
        <pc:cxnChg chg="add mod">
          <ac:chgData name="dongthoigian31313@gmail.com" userId="d852511664e3b30a" providerId="LiveId" clId="{D1686110-53C7-4B2E-8451-A0EA4794A67C}" dt="2018-10-05T12:38:20.387" v="1364" actId="11529"/>
          <ac:cxnSpMkLst>
            <pc:docMk/>
            <pc:sldMk cId="2328692380" sldId="267"/>
            <ac:cxnSpMk id="13" creationId="{BD381602-CC0F-433E-B938-F523D22C6FB1}"/>
          </ac:cxnSpMkLst>
        </pc:cxnChg>
        <pc:cxnChg chg="add del mod">
          <ac:chgData name="dongthoigian31313@gmail.com" userId="d852511664e3b30a" providerId="LiveId" clId="{D1686110-53C7-4B2E-8451-A0EA4794A67C}" dt="2018-10-05T12:40:23.703" v="1495" actId="11529"/>
          <ac:cxnSpMkLst>
            <pc:docMk/>
            <pc:sldMk cId="2328692380" sldId="267"/>
            <ac:cxnSpMk id="15" creationId="{81D0B62D-170D-4E15-A216-E638A7DB5E1E}"/>
          </ac:cxnSpMkLst>
        </pc:cxnChg>
        <pc:cxnChg chg="add mod">
          <ac:chgData name="dongthoigian31313@gmail.com" userId="d852511664e3b30a" providerId="LiveId" clId="{D1686110-53C7-4B2E-8451-A0EA4794A67C}" dt="2018-10-05T12:40:38.329" v="1498" actId="14100"/>
          <ac:cxnSpMkLst>
            <pc:docMk/>
            <pc:sldMk cId="2328692380" sldId="267"/>
            <ac:cxnSpMk id="17" creationId="{F2F7E03F-481A-4444-B788-3009754F1DD6}"/>
          </ac:cxnSpMkLst>
        </pc:cxnChg>
      </pc:sldChg>
      <pc:sldChg chg="modSp add modAnim">
        <pc:chgData name="dongthoigian31313@gmail.com" userId="d852511664e3b30a" providerId="LiveId" clId="{D1686110-53C7-4B2E-8451-A0EA4794A67C}" dt="2018-10-08T07:47:33.919" v="7623" actId="14100"/>
        <pc:sldMkLst>
          <pc:docMk/>
          <pc:sldMk cId="531292086" sldId="268"/>
        </pc:sldMkLst>
        <pc:spChg chg="mod">
          <ac:chgData name="dongthoigian31313@gmail.com" userId="d852511664e3b30a" providerId="LiveId" clId="{D1686110-53C7-4B2E-8451-A0EA4794A67C}" dt="2018-10-01T02:27:37.207" v="414" actId="255"/>
          <ac:spMkLst>
            <pc:docMk/>
            <pc:sldMk cId="531292086" sldId="268"/>
            <ac:spMk id="2" creationId="{ED49EBF4-0151-4711-B8FE-3F1EC6CDFCEE}"/>
          </ac:spMkLst>
        </pc:spChg>
        <pc:spChg chg="mod">
          <ac:chgData name="dongthoigian31313@gmail.com" userId="d852511664e3b30a" providerId="LiveId" clId="{D1686110-53C7-4B2E-8451-A0EA4794A67C}" dt="2018-10-08T07:41:17.386" v="7596" actId="1076"/>
          <ac:spMkLst>
            <pc:docMk/>
            <pc:sldMk cId="531292086" sldId="268"/>
            <ac:spMk id="3" creationId="{D2145CAF-8360-4C16-932A-F61E5DD73A72}"/>
          </ac:spMkLst>
        </pc:spChg>
      </pc:sldChg>
      <pc:sldChg chg="modSp add modAnim">
        <pc:chgData name="dongthoigian31313@gmail.com" userId="d852511664e3b30a" providerId="LiveId" clId="{D1686110-53C7-4B2E-8451-A0EA4794A67C}" dt="2018-10-08T07:47:38.524" v="7624" actId="14100"/>
        <pc:sldMkLst>
          <pc:docMk/>
          <pc:sldMk cId="840177316" sldId="269"/>
        </pc:sldMkLst>
        <pc:spChg chg="mod">
          <ac:chgData name="dongthoigian31313@gmail.com" userId="d852511664e3b30a" providerId="LiveId" clId="{D1686110-53C7-4B2E-8451-A0EA4794A67C}" dt="2018-10-01T02:38:49.191" v="715" actId="20577"/>
          <ac:spMkLst>
            <pc:docMk/>
            <pc:sldMk cId="840177316" sldId="269"/>
            <ac:spMk id="2" creationId="{A2536130-9B90-48D7-8177-0DD5ABCDBC1A}"/>
          </ac:spMkLst>
        </pc:spChg>
        <pc:spChg chg="mod">
          <ac:chgData name="dongthoigian31313@gmail.com" userId="d852511664e3b30a" providerId="LiveId" clId="{D1686110-53C7-4B2E-8451-A0EA4794A67C}" dt="2018-10-08T07:46:28.127" v="7612" actId="15"/>
          <ac:spMkLst>
            <pc:docMk/>
            <pc:sldMk cId="840177316" sldId="269"/>
            <ac:spMk id="3" creationId="{B230A360-D846-43BF-8F68-1FA835F21719}"/>
          </ac:spMkLst>
        </pc:spChg>
      </pc:sldChg>
      <pc:sldChg chg="modSp add modAnim">
        <pc:chgData name="dongthoigian31313@gmail.com" userId="d852511664e3b30a" providerId="LiveId" clId="{D1686110-53C7-4B2E-8451-A0EA4794A67C}" dt="2018-10-08T07:48:36.934" v="7627" actId="14100"/>
        <pc:sldMkLst>
          <pc:docMk/>
          <pc:sldMk cId="3888851948" sldId="270"/>
        </pc:sldMkLst>
        <pc:spChg chg="mod">
          <ac:chgData name="dongthoigian31313@gmail.com" userId="d852511664e3b30a" providerId="LiveId" clId="{D1686110-53C7-4B2E-8451-A0EA4794A67C}" dt="2018-10-01T12:45:20.268" v="894" actId="255"/>
          <ac:spMkLst>
            <pc:docMk/>
            <pc:sldMk cId="3888851948" sldId="270"/>
            <ac:spMk id="2" creationId="{95E6651D-A0E8-44BD-AEA1-9AF80B21CD29}"/>
          </ac:spMkLst>
        </pc:spChg>
        <pc:spChg chg="mod">
          <ac:chgData name="dongthoigian31313@gmail.com" userId="d852511664e3b30a" providerId="LiveId" clId="{D1686110-53C7-4B2E-8451-A0EA4794A67C}" dt="2018-10-08T07:40:13.302" v="7581" actId="15"/>
          <ac:spMkLst>
            <pc:docMk/>
            <pc:sldMk cId="3888851948" sldId="270"/>
            <ac:spMk id="3" creationId="{1726063E-5153-4290-B377-90C1CDA96185}"/>
          </ac:spMkLst>
        </pc:spChg>
      </pc:sldChg>
      <pc:sldChg chg="addSp modSp add modTransition modAnim">
        <pc:chgData name="dongthoigian31313@gmail.com" userId="d852511664e3b30a" providerId="LiveId" clId="{D1686110-53C7-4B2E-8451-A0EA4794A67C}" dt="2018-10-08T07:50:55.058" v="7637" actId="14100"/>
        <pc:sldMkLst>
          <pc:docMk/>
          <pc:sldMk cId="661894140" sldId="271"/>
        </pc:sldMkLst>
        <pc:spChg chg="mod">
          <ac:chgData name="dongthoigian31313@gmail.com" userId="d852511664e3b30a" providerId="LiveId" clId="{D1686110-53C7-4B2E-8451-A0EA4794A67C}" dt="2018-10-05T12:39:18.541" v="1381" actId="207"/>
          <ac:spMkLst>
            <pc:docMk/>
            <pc:sldMk cId="661894140" sldId="271"/>
            <ac:spMk id="2" creationId="{210AADF2-1F43-4466-BEBF-808280E8CDF4}"/>
          </ac:spMkLst>
        </pc:spChg>
        <pc:spChg chg="mod">
          <ac:chgData name="dongthoigian31313@gmail.com" userId="d852511664e3b30a" providerId="LiveId" clId="{D1686110-53C7-4B2E-8451-A0EA4794A67C}" dt="2018-10-08T07:23:20.601" v="7556" actId="20577"/>
          <ac:spMkLst>
            <pc:docMk/>
            <pc:sldMk cId="661894140" sldId="271"/>
            <ac:spMk id="3" creationId="{77FE0141-25A6-49F3-BF2B-DA3563044F75}"/>
          </ac:spMkLst>
        </pc:spChg>
        <pc:cxnChg chg="add mod">
          <ac:chgData name="dongthoigian31313@gmail.com" userId="d852511664e3b30a" providerId="LiveId" clId="{D1686110-53C7-4B2E-8451-A0EA4794A67C}" dt="2018-10-05T12:50:12.089" v="2077" actId="14100"/>
          <ac:cxnSpMkLst>
            <pc:docMk/>
            <pc:sldMk cId="661894140" sldId="271"/>
            <ac:cxnSpMk id="5" creationId="{DF5B546F-7CF8-42E9-A494-27116C18F24D}"/>
          </ac:cxnSpMkLst>
        </pc:cxnChg>
        <pc:cxnChg chg="add mod">
          <ac:chgData name="dongthoigian31313@gmail.com" userId="d852511664e3b30a" providerId="LiveId" clId="{D1686110-53C7-4B2E-8451-A0EA4794A67C}" dt="2018-10-05T12:49:56.496" v="2074" actId="11529"/>
          <ac:cxnSpMkLst>
            <pc:docMk/>
            <pc:sldMk cId="661894140" sldId="271"/>
            <ac:cxnSpMk id="7" creationId="{198E437A-2EAB-4DE4-88FA-77CA0AEE7203}"/>
          </ac:cxnSpMkLst>
        </pc:cxnChg>
        <pc:cxnChg chg="add mod">
          <ac:chgData name="dongthoigian31313@gmail.com" userId="d852511664e3b30a" providerId="LiveId" clId="{D1686110-53C7-4B2E-8451-A0EA4794A67C}" dt="2018-10-05T12:50:14.674" v="2078" actId="14100"/>
          <ac:cxnSpMkLst>
            <pc:docMk/>
            <pc:sldMk cId="661894140" sldId="271"/>
            <ac:cxnSpMk id="9" creationId="{ED8EBA9D-413C-4DEB-9A75-60DF2D71EE11}"/>
          </ac:cxnSpMkLst>
        </pc:cxnChg>
        <pc:cxnChg chg="add mod">
          <ac:chgData name="dongthoigian31313@gmail.com" userId="d852511664e3b30a" providerId="LiveId" clId="{D1686110-53C7-4B2E-8451-A0EA4794A67C}" dt="2018-10-05T12:50:25.790" v="2080" actId="14100"/>
          <ac:cxnSpMkLst>
            <pc:docMk/>
            <pc:sldMk cId="661894140" sldId="271"/>
            <ac:cxnSpMk id="11" creationId="{D26AC44D-04F1-4F5E-A81A-9E9F8541E3ED}"/>
          </ac:cxnSpMkLst>
        </pc:cxnChg>
        <pc:cxnChg chg="add mod">
          <ac:chgData name="dongthoigian31313@gmail.com" userId="d852511664e3b30a" providerId="LiveId" clId="{D1686110-53C7-4B2E-8451-A0EA4794A67C}" dt="2018-10-05T12:50:21.208" v="2079" actId="11529"/>
          <ac:cxnSpMkLst>
            <pc:docMk/>
            <pc:sldMk cId="661894140" sldId="271"/>
            <ac:cxnSpMk id="15" creationId="{E19E06EA-4142-49DD-90FF-85BECF484DDD}"/>
          </ac:cxnSpMkLst>
        </pc:cxnChg>
      </pc:sldChg>
      <pc:sldChg chg="addSp modSp add">
        <pc:chgData name="dongthoigian31313@gmail.com" userId="d852511664e3b30a" providerId="LiveId" clId="{D1686110-53C7-4B2E-8451-A0EA4794A67C}" dt="2018-10-08T07:23:31.085" v="7557" actId="1076"/>
        <pc:sldMkLst>
          <pc:docMk/>
          <pc:sldMk cId="1928063622" sldId="272"/>
        </pc:sldMkLst>
        <pc:spChg chg="mod">
          <ac:chgData name="dongthoigian31313@gmail.com" userId="d852511664e3b30a" providerId="LiveId" clId="{D1686110-53C7-4B2E-8451-A0EA4794A67C}" dt="2018-10-05T13:09:13.474" v="2354" actId="1076"/>
          <ac:spMkLst>
            <pc:docMk/>
            <pc:sldMk cId="1928063622" sldId="272"/>
            <ac:spMk id="2" creationId="{76A8722A-9987-4EDA-95AA-15C5BBBF595A}"/>
          </ac:spMkLst>
        </pc:spChg>
        <pc:spChg chg="mod">
          <ac:chgData name="dongthoigian31313@gmail.com" userId="d852511664e3b30a" providerId="LiveId" clId="{D1686110-53C7-4B2E-8451-A0EA4794A67C}" dt="2018-10-05T14:45:26.922" v="3393" actId="20577"/>
          <ac:spMkLst>
            <pc:docMk/>
            <pc:sldMk cId="1928063622" sldId="272"/>
            <ac:spMk id="3" creationId="{C1A0FC36-C7C2-40F4-99D8-4A586BCB7E20}"/>
          </ac:spMkLst>
        </pc:spChg>
        <pc:cxnChg chg="add mod">
          <ac:chgData name="dongthoigian31313@gmail.com" userId="d852511664e3b30a" providerId="LiveId" clId="{D1686110-53C7-4B2E-8451-A0EA4794A67C}" dt="2018-10-05T13:02:36.689" v="2343" actId="14100"/>
          <ac:cxnSpMkLst>
            <pc:docMk/>
            <pc:sldMk cId="1928063622" sldId="272"/>
            <ac:cxnSpMk id="5" creationId="{2BD68E67-B49D-48E5-869A-94193720F52A}"/>
          </ac:cxnSpMkLst>
        </pc:cxnChg>
        <pc:cxnChg chg="add mod">
          <ac:chgData name="dongthoigian31313@gmail.com" userId="d852511664e3b30a" providerId="LiveId" clId="{D1686110-53C7-4B2E-8451-A0EA4794A67C}" dt="2018-10-05T13:02:33.757" v="2342" actId="14100"/>
          <ac:cxnSpMkLst>
            <pc:docMk/>
            <pc:sldMk cId="1928063622" sldId="272"/>
            <ac:cxnSpMk id="7" creationId="{666FE5E1-6F8F-4EFA-B65F-4122FA3EB253}"/>
          </ac:cxnSpMkLst>
        </pc:cxnChg>
        <pc:cxnChg chg="add mod">
          <ac:chgData name="dongthoigian31313@gmail.com" userId="d852511664e3b30a" providerId="LiveId" clId="{D1686110-53C7-4B2E-8451-A0EA4794A67C}" dt="2018-10-05T13:02:39.989" v="2344" actId="14100"/>
          <ac:cxnSpMkLst>
            <pc:docMk/>
            <pc:sldMk cId="1928063622" sldId="272"/>
            <ac:cxnSpMk id="9" creationId="{CD6DE58A-79E4-471F-9438-1E7C4C6D7C1A}"/>
          </ac:cxnSpMkLst>
        </pc:cxnChg>
        <pc:cxnChg chg="add mod">
          <ac:chgData name="dongthoigian31313@gmail.com" userId="d852511664e3b30a" providerId="LiveId" clId="{D1686110-53C7-4B2E-8451-A0EA4794A67C}" dt="2018-10-05T13:02:47.001" v="2345" actId="11529"/>
          <ac:cxnSpMkLst>
            <pc:docMk/>
            <pc:sldMk cId="1928063622" sldId="272"/>
            <ac:cxnSpMk id="14" creationId="{F7B37528-F192-41E1-A4E6-BD40E6415DB7}"/>
          </ac:cxnSpMkLst>
        </pc:cxnChg>
        <pc:cxnChg chg="add mod">
          <ac:chgData name="dongthoigian31313@gmail.com" userId="d852511664e3b30a" providerId="LiveId" clId="{D1686110-53C7-4B2E-8451-A0EA4794A67C}" dt="2018-10-08T07:23:31.085" v="7557" actId="1076"/>
          <ac:cxnSpMkLst>
            <pc:docMk/>
            <pc:sldMk cId="1928063622" sldId="272"/>
            <ac:cxnSpMk id="16" creationId="{E91A2EC0-BE6C-4414-8845-664202E9653D}"/>
          </ac:cxnSpMkLst>
        </pc:cxnChg>
      </pc:sldChg>
      <pc:sldChg chg="addSp modSp add">
        <pc:chgData name="dongthoigian31313@gmail.com" userId="d852511664e3b30a" providerId="LiveId" clId="{D1686110-53C7-4B2E-8451-A0EA4794A67C}" dt="2018-10-05T14:45:13.508" v="3387" actId="20577"/>
        <pc:sldMkLst>
          <pc:docMk/>
          <pc:sldMk cId="1845928114" sldId="273"/>
        </pc:sldMkLst>
        <pc:spChg chg="mod">
          <ac:chgData name="dongthoigian31313@gmail.com" userId="d852511664e3b30a" providerId="LiveId" clId="{D1686110-53C7-4B2E-8451-A0EA4794A67C}" dt="2018-10-05T12:54:31.195" v="2093" actId="114"/>
          <ac:spMkLst>
            <pc:docMk/>
            <pc:sldMk cId="1845928114" sldId="273"/>
            <ac:spMk id="2" creationId="{4F075FCF-8595-47FB-8EFF-B4F334B19781}"/>
          </ac:spMkLst>
        </pc:spChg>
        <pc:spChg chg="mod">
          <ac:chgData name="dongthoigian31313@gmail.com" userId="d852511664e3b30a" providerId="LiveId" clId="{D1686110-53C7-4B2E-8451-A0EA4794A67C}" dt="2018-10-05T14:45:13.508" v="3387" actId="20577"/>
          <ac:spMkLst>
            <pc:docMk/>
            <pc:sldMk cId="1845928114" sldId="273"/>
            <ac:spMk id="3" creationId="{D672FD79-2C52-4049-8D65-DD9CF79D9363}"/>
          </ac:spMkLst>
        </pc:spChg>
        <pc:cxnChg chg="add mod">
          <ac:chgData name="dongthoigian31313@gmail.com" userId="d852511664e3b30a" providerId="LiveId" clId="{D1686110-53C7-4B2E-8451-A0EA4794A67C}" dt="2018-10-05T13:25:28.813" v="2932" actId="14100"/>
          <ac:cxnSpMkLst>
            <pc:docMk/>
            <pc:sldMk cId="1845928114" sldId="273"/>
            <ac:cxnSpMk id="5" creationId="{C0F4BBAF-FFEC-4B0B-ABDB-C2E7BD1A3338}"/>
          </ac:cxnSpMkLst>
        </pc:cxnChg>
        <pc:cxnChg chg="add mod">
          <ac:chgData name="dongthoigian31313@gmail.com" userId="d852511664e3b30a" providerId="LiveId" clId="{D1686110-53C7-4B2E-8451-A0EA4794A67C}" dt="2018-10-05T13:25:15.948" v="2929" actId="11529"/>
          <ac:cxnSpMkLst>
            <pc:docMk/>
            <pc:sldMk cId="1845928114" sldId="273"/>
            <ac:cxnSpMk id="7" creationId="{08E7774A-7F7B-48EF-AE59-6D5C2CD15F39}"/>
          </ac:cxnSpMkLst>
        </pc:cxnChg>
        <pc:cxnChg chg="add mod">
          <ac:chgData name="dongthoigian31313@gmail.com" userId="d852511664e3b30a" providerId="LiveId" clId="{D1686110-53C7-4B2E-8451-A0EA4794A67C}" dt="2018-10-05T13:25:21.416" v="2930" actId="11529"/>
          <ac:cxnSpMkLst>
            <pc:docMk/>
            <pc:sldMk cId="1845928114" sldId="273"/>
            <ac:cxnSpMk id="9" creationId="{FEB60D5F-3490-4479-884E-FCAB3A495010}"/>
          </ac:cxnSpMkLst>
        </pc:cxnChg>
        <pc:cxnChg chg="add mod">
          <ac:chgData name="dongthoigian31313@gmail.com" userId="d852511664e3b30a" providerId="LiveId" clId="{D1686110-53C7-4B2E-8451-A0EA4794A67C}" dt="2018-10-05T13:25:35.451" v="2933" actId="11529"/>
          <ac:cxnSpMkLst>
            <pc:docMk/>
            <pc:sldMk cId="1845928114" sldId="273"/>
            <ac:cxnSpMk id="13" creationId="{501D8BD9-C07F-40C5-B9C6-3448C2BDC484}"/>
          </ac:cxnSpMkLst>
        </pc:cxnChg>
        <pc:cxnChg chg="add mod">
          <ac:chgData name="dongthoigian31313@gmail.com" userId="d852511664e3b30a" providerId="LiveId" clId="{D1686110-53C7-4B2E-8451-A0EA4794A67C}" dt="2018-10-05T13:26:03.828" v="2940" actId="14100"/>
          <ac:cxnSpMkLst>
            <pc:docMk/>
            <pc:sldMk cId="1845928114" sldId="273"/>
            <ac:cxnSpMk id="15" creationId="{5D707808-3447-4BFD-A8C7-9917231D1FDA}"/>
          </ac:cxnSpMkLst>
        </pc:cxnChg>
      </pc:sldChg>
      <pc:sldChg chg="addSp modSp add">
        <pc:chgData name="dongthoigian31313@gmail.com" userId="d852511664e3b30a" providerId="LiveId" clId="{D1686110-53C7-4B2E-8451-A0EA4794A67C}" dt="2018-10-08T07:23:47.549" v="7558" actId="1076"/>
        <pc:sldMkLst>
          <pc:docMk/>
          <pc:sldMk cId="3488541154" sldId="274"/>
        </pc:sldMkLst>
        <pc:spChg chg="mod">
          <ac:chgData name="dongthoigian31313@gmail.com" userId="d852511664e3b30a" providerId="LiveId" clId="{D1686110-53C7-4B2E-8451-A0EA4794A67C}" dt="2018-10-05T13:21:00.545" v="2808" actId="14100"/>
          <ac:spMkLst>
            <pc:docMk/>
            <pc:sldMk cId="3488541154" sldId="274"/>
            <ac:spMk id="2" creationId="{2730A6AA-3F90-4F1A-A38E-C40502C2C210}"/>
          </ac:spMkLst>
        </pc:spChg>
        <pc:spChg chg="mod">
          <ac:chgData name="dongthoigian31313@gmail.com" userId="d852511664e3b30a" providerId="LiveId" clId="{D1686110-53C7-4B2E-8451-A0EA4794A67C}" dt="2018-10-05T14:45:06.802" v="3385" actId="20577"/>
          <ac:spMkLst>
            <pc:docMk/>
            <pc:sldMk cId="3488541154" sldId="274"/>
            <ac:spMk id="3" creationId="{C2E502A6-6CFF-4220-AA8A-18677EB7A6B0}"/>
          </ac:spMkLst>
        </pc:spChg>
        <pc:cxnChg chg="add mod">
          <ac:chgData name="dongthoigian31313@gmail.com" userId="d852511664e3b30a" providerId="LiveId" clId="{D1686110-53C7-4B2E-8451-A0EA4794A67C}" dt="2018-10-05T13:32:38.926" v="3095" actId="11529"/>
          <ac:cxnSpMkLst>
            <pc:docMk/>
            <pc:sldMk cId="3488541154" sldId="274"/>
            <ac:cxnSpMk id="5" creationId="{1D87102D-05CE-4EB9-B80D-3EC38A014BD5}"/>
          </ac:cxnSpMkLst>
        </pc:cxnChg>
        <pc:cxnChg chg="add mod">
          <ac:chgData name="dongthoigian31313@gmail.com" userId="d852511664e3b30a" providerId="LiveId" clId="{D1686110-53C7-4B2E-8451-A0EA4794A67C}" dt="2018-10-05T13:32:43.423" v="3096" actId="11529"/>
          <ac:cxnSpMkLst>
            <pc:docMk/>
            <pc:sldMk cId="3488541154" sldId="274"/>
            <ac:cxnSpMk id="7" creationId="{94065D54-88BC-4FE1-8249-E891229410C3}"/>
          </ac:cxnSpMkLst>
        </pc:cxnChg>
        <pc:cxnChg chg="add mod">
          <ac:chgData name="dongthoigian31313@gmail.com" userId="d852511664e3b30a" providerId="LiveId" clId="{D1686110-53C7-4B2E-8451-A0EA4794A67C}" dt="2018-10-05T13:33:10.737" v="3101" actId="14100"/>
          <ac:cxnSpMkLst>
            <pc:docMk/>
            <pc:sldMk cId="3488541154" sldId="274"/>
            <ac:cxnSpMk id="9" creationId="{FC4D96BA-D0BB-4667-BB0A-CBBE5C7C0234}"/>
          </ac:cxnSpMkLst>
        </pc:cxnChg>
        <pc:cxnChg chg="add mod">
          <ac:chgData name="dongthoigian31313@gmail.com" userId="d852511664e3b30a" providerId="LiveId" clId="{D1686110-53C7-4B2E-8451-A0EA4794A67C}" dt="2018-10-08T07:23:47.549" v="7558" actId="1076"/>
          <ac:cxnSpMkLst>
            <pc:docMk/>
            <pc:sldMk cId="3488541154" sldId="274"/>
            <ac:cxnSpMk id="11" creationId="{36472FBB-63CF-44BF-B6DE-88CFA88DC3B3}"/>
          </ac:cxnSpMkLst>
        </pc:cxnChg>
        <pc:cxnChg chg="add mod">
          <ac:chgData name="dongthoigian31313@gmail.com" userId="d852511664e3b30a" providerId="LiveId" clId="{D1686110-53C7-4B2E-8451-A0EA4794A67C}" dt="2018-10-05T13:33:02.605" v="3099" actId="11529"/>
          <ac:cxnSpMkLst>
            <pc:docMk/>
            <pc:sldMk cId="3488541154" sldId="274"/>
            <ac:cxnSpMk id="13" creationId="{332E70CB-8583-49B4-AACE-DBD657D8C477}"/>
          </ac:cxnSpMkLst>
        </pc:cxnChg>
      </pc:sldChg>
      <pc:sldChg chg="modSp add modTransition modAnim">
        <pc:chgData name="dongthoigian31313@gmail.com" userId="d852511664e3b30a" providerId="LiveId" clId="{D1686110-53C7-4B2E-8451-A0EA4794A67C}" dt="2018-10-08T07:51:14.648" v="7639" actId="14100"/>
        <pc:sldMkLst>
          <pc:docMk/>
          <pc:sldMk cId="3335023913" sldId="275"/>
        </pc:sldMkLst>
        <pc:spChg chg="mod">
          <ac:chgData name="dongthoigian31313@gmail.com" userId="d852511664e3b30a" providerId="LiveId" clId="{D1686110-53C7-4B2E-8451-A0EA4794A67C}" dt="2018-10-05T14:42:15.876" v="3134" actId="20577"/>
          <ac:spMkLst>
            <pc:docMk/>
            <pc:sldMk cId="3335023913" sldId="275"/>
            <ac:spMk id="2" creationId="{088DE8AE-63BD-4C37-A874-E66DEFDCD7D4}"/>
          </ac:spMkLst>
        </pc:spChg>
        <pc:spChg chg="mod">
          <ac:chgData name="dongthoigian31313@gmail.com" userId="d852511664e3b30a" providerId="LiveId" clId="{D1686110-53C7-4B2E-8451-A0EA4794A67C}" dt="2018-10-08T07:24:01.085" v="7560" actId="20577"/>
          <ac:spMkLst>
            <pc:docMk/>
            <pc:sldMk cId="3335023913" sldId="275"/>
            <ac:spMk id="3" creationId="{6BF68B25-FD70-4796-9EE0-6E6D7113A2BD}"/>
          </ac:spMkLst>
        </pc:spChg>
      </pc:sldChg>
      <pc:sldChg chg="modSp add">
        <pc:chgData name="dongthoigian31313@gmail.com" userId="d852511664e3b30a" providerId="LiveId" clId="{D1686110-53C7-4B2E-8451-A0EA4794A67C}" dt="2018-10-05T14:45:22.538" v="3391" actId="20577"/>
        <pc:sldMkLst>
          <pc:docMk/>
          <pc:sldMk cId="1133129130" sldId="276"/>
        </pc:sldMkLst>
        <pc:spChg chg="mod">
          <ac:chgData name="dongthoigian31313@gmail.com" userId="d852511664e3b30a" providerId="LiveId" clId="{D1686110-53C7-4B2E-8451-A0EA4794A67C}" dt="2018-10-05T14:45:22.538" v="3391" actId="20577"/>
          <ac:spMkLst>
            <pc:docMk/>
            <pc:sldMk cId="1133129130" sldId="276"/>
            <ac:spMk id="3" creationId="{C1A0FC36-C7C2-40F4-99D8-4A586BCB7E20}"/>
          </ac:spMkLst>
        </pc:spChg>
      </pc:sldChg>
      <pc:sldChg chg="addSp modSp add">
        <pc:chgData name="dongthoigian31313@gmail.com" userId="d852511664e3b30a" providerId="LiveId" clId="{D1686110-53C7-4B2E-8451-A0EA4794A67C}" dt="2018-10-08T07:25:39.172" v="7568" actId="20577"/>
        <pc:sldMkLst>
          <pc:docMk/>
          <pc:sldMk cId="103579400" sldId="277"/>
        </pc:sldMkLst>
        <pc:spChg chg="mod">
          <ac:chgData name="dongthoigian31313@gmail.com" userId="d852511664e3b30a" providerId="LiveId" clId="{D1686110-53C7-4B2E-8451-A0EA4794A67C}" dt="2018-10-05T14:48:43.564" v="3437" actId="14100"/>
          <ac:spMkLst>
            <pc:docMk/>
            <pc:sldMk cId="103579400" sldId="277"/>
            <ac:spMk id="2" creationId="{FF8BF526-3A67-44C6-8C12-E537C92DA928}"/>
          </ac:spMkLst>
        </pc:spChg>
        <pc:spChg chg="mod">
          <ac:chgData name="dongthoigian31313@gmail.com" userId="d852511664e3b30a" providerId="LiveId" clId="{D1686110-53C7-4B2E-8451-A0EA4794A67C}" dt="2018-10-08T07:25:39.172" v="7568" actId="20577"/>
          <ac:spMkLst>
            <pc:docMk/>
            <pc:sldMk cId="103579400" sldId="277"/>
            <ac:spMk id="3" creationId="{054EC036-F026-4F75-B7BF-3DE763AE6DBE}"/>
          </ac:spMkLst>
        </pc:spChg>
        <pc:cxnChg chg="add mod">
          <ac:chgData name="dongthoigian31313@gmail.com" userId="d852511664e3b30a" providerId="LiveId" clId="{D1686110-53C7-4B2E-8451-A0EA4794A67C}" dt="2018-10-05T14:55:05.491" v="3616" actId="11529"/>
          <ac:cxnSpMkLst>
            <pc:docMk/>
            <pc:sldMk cId="103579400" sldId="277"/>
            <ac:cxnSpMk id="5" creationId="{D379C464-A83C-4CF8-832F-F22ECCCA874F}"/>
          </ac:cxnSpMkLst>
        </pc:cxnChg>
        <pc:cxnChg chg="add mod">
          <ac:chgData name="dongthoigian31313@gmail.com" userId="d852511664e3b30a" providerId="LiveId" clId="{D1686110-53C7-4B2E-8451-A0EA4794A67C}" dt="2018-10-05T14:55:11.341" v="3617" actId="11529"/>
          <ac:cxnSpMkLst>
            <pc:docMk/>
            <pc:sldMk cId="103579400" sldId="277"/>
            <ac:cxnSpMk id="7" creationId="{51551966-6FD4-4E99-99C0-50F438F2AABD}"/>
          </ac:cxnSpMkLst>
        </pc:cxnChg>
        <pc:cxnChg chg="add mod">
          <ac:chgData name="dongthoigian31313@gmail.com" userId="d852511664e3b30a" providerId="LiveId" clId="{D1686110-53C7-4B2E-8451-A0EA4794A67C}" dt="2018-10-05T14:55:17.005" v="3618" actId="11529"/>
          <ac:cxnSpMkLst>
            <pc:docMk/>
            <pc:sldMk cId="103579400" sldId="277"/>
            <ac:cxnSpMk id="9" creationId="{89CE9517-5490-4D86-A953-409800F8238D}"/>
          </ac:cxnSpMkLst>
        </pc:cxnChg>
        <pc:cxnChg chg="add mod">
          <ac:chgData name="dongthoigian31313@gmail.com" userId="d852511664e3b30a" providerId="LiveId" clId="{D1686110-53C7-4B2E-8451-A0EA4794A67C}" dt="2018-10-05T14:55:21.713" v="3619" actId="11529"/>
          <ac:cxnSpMkLst>
            <pc:docMk/>
            <pc:sldMk cId="103579400" sldId="277"/>
            <ac:cxnSpMk id="11" creationId="{E86F7074-19F5-4DD6-A844-71DCF9B47354}"/>
          </ac:cxnSpMkLst>
        </pc:cxnChg>
        <pc:cxnChg chg="add mod">
          <ac:chgData name="dongthoigian31313@gmail.com" userId="d852511664e3b30a" providerId="LiveId" clId="{D1686110-53C7-4B2E-8451-A0EA4794A67C}" dt="2018-10-05T14:55:40.195" v="3621" actId="14100"/>
          <ac:cxnSpMkLst>
            <pc:docMk/>
            <pc:sldMk cId="103579400" sldId="277"/>
            <ac:cxnSpMk id="13" creationId="{F231AB2E-211C-4889-850A-FB1B5990A074}"/>
          </ac:cxnSpMkLst>
        </pc:cxnChg>
        <pc:cxnChg chg="add mod">
          <ac:chgData name="dongthoigian31313@gmail.com" userId="d852511664e3b30a" providerId="LiveId" clId="{D1686110-53C7-4B2E-8451-A0EA4794A67C}" dt="2018-10-05T14:55:57.928" v="3625" actId="14100"/>
          <ac:cxnSpMkLst>
            <pc:docMk/>
            <pc:sldMk cId="103579400" sldId="277"/>
            <ac:cxnSpMk id="16" creationId="{5D8C432E-D207-4993-82B5-09B24AAD8DF6}"/>
          </ac:cxnSpMkLst>
        </pc:cxnChg>
        <pc:cxnChg chg="add mod">
          <ac:chgData name="dongthoigian31313@gmail.com" userId="d852511664e3b30a" providerId="LiveId" clId="{D1686110-53C7-4B2E-8451-A0EA4794A67C}" dt="2018-10-05T14:55:48.132" v="3623" actId="11529"/>
          <ac:cxnSpMkLst>
            <pc:docMk/>
            <pc:sldMk cId="103579400" sldId="277"/>
            <ac:cxnSpMk id="18" creationId="{DE598C6C-9D3F-4A48-874C-DD799E9A9325}"/>
          </ac:cxnSpMkLst>
        </pc:cxnChg>
        <pc:cxnChg chg="add mod">
          <ac:chgData name="dongthoigian31313@gmail.com" userId="d852511664e3b30a" providerId="LiveId" clId="{D1686110-53C7-4B2E-8451-A0EA4794A67C}" dt="2018-10-05T14:55:53.372" v="3624" actId="11529"/>
          <ac:cxnSpMkLst>
            <pc:docMk/>
            <pc:sldMk cId="103579400" sldId="277"/>
            <ac:cxnSpMk id="20" creationId="{AA9295D1-3792-415A-BABE-6DC0675C0413}"/>
          </ac:cxnSpMkLst>
        </pc:cxnChg>
        <pc:cxnChg chg="add mod">
          <ac:chgData name="dongthoigian31313@gmail.com" userId="d852511664e3b30a" providerId="LiveId" clId="{D1686110-53C7-4B2E-8451-A0EA4794A67C}" dt="2018-10-05T14:56:10.718" v="3629" actId="14100"/>
          <ac:cxnSpMkLst>
            <pc:docMk/>
            <pc:sldMk cId="103579400" sldId="277"/>
            <ac:cxnSpMk id="23" creationId="{35A04317-4BE5-4AE9-87E2-8CD17D56F0A7}"/>
          </ac:cxnSpMkLst>
        </pc:cxnChg>
        <pc:cxnChg chg="add mod">
          <ac:chgData name="dongthoigian31313@gmail.com" userId="d852511664e3b30a" providerId="LiveId" clId="{D1686110-53C7-4B2E-8451-A0EA4794A67C}" dt="2018-10-05T14:56:15.777" v="3630" actId="11529"/>
          <ac:cxnSpMkLst>
            <pc:docMk/>
            <pc:sldMk cId="103579400" sldId="277"/>
            <ac:cxnSpMk id="28" creationId="{7C96DE76-14F8-4F09-90C3-E1349487665D}"/>
          </ac:cxnSpMkLst>
        </pc:cxnChg>
        <pc:cxnChg chg="add mod">
          <ac:chgData name="dongthoigian31313@gmail.com" userId="d852511664e3b30a" providerId="LiveId" clId="{D1686110-53C7-4B2E-8451-A0EA4794A67C}" dt="2018-10-05T15:02:58.917" v="3905" actId="14100"/>
          <ac:cxnSpMkLst>
            <pc:docMk/>
            <pc:sldMk cId="103579400" sldId="277"/>
            <ac:cxnSpMk id="30" creationId="{D5AF4028-4946-4292-AA4B-B175683CFB4A}"/>
          </ac:cxnSpMkLst>
        </pc:cxnChg>
        <pc:cxnChg chg="add mod">
          <ac:chgData name="dongthoigian31313@gmail.com" userId="d852511664e3b30a" providerId="LiveId" clId="{D1686110-53C7-4B2E-8451-A0EA4794A67C}" dt="2018-10-05T15:03:33.112" v="3916" actId="14100"/>
          <ac:cxnSpMkLst>
            <pc:docMk/>
            <pc:sldMk cId="103579400" sldId="277"/>
            <ac:cxnSpMk id="32" creationId="{57968EE4-2455-4039-9BEB-9712638D9A72}"/>
          </ac:cxnSpMkLst>
        </pc:cxnChg>
        <pc:cxnChg chg="add mod">
          <ac:chgData name="dongthoigian31313@gmail.com" userId="d852511664e3b30a" providerId="LiveId" clId="{D1686110-53C7-4B2E-8451-A0EA4794A67C}" dt="2018-10-05T15:03:39.348" v="3917" actId="14100"/>
          <ac:cxnSpMkLst>
            <pc:docMk/>
            <pc:sldMk cId="103579400" sldId="277"/>
            <ac:cxnSpMk id="35" creationId="{AE53A627-E359-42E6-A7F1-E862BA42F1B2}"/>
          </ac:cxnSpMkLst>
        </pc:cxnChg>
        <pc:cxnChg chg="add mod">
          <ac:chgData name="dongthoigian31313@gmail.com" userId="d852511664e3b30a" providerId="LiveId" clId="{D1686110-53C7-4B2E-8451-A0EA4794A67C}" dt="2018-10-05T15:03:08.084" v="3908" actId="14100"/>
          <ac:cxnSpMkLst>
            <pc:docMk/>
            <pc:sldMk cId="103579400" sldId="277"/>
            <ac:cxnSpMk id="37" creationId="{054890BF-607B-403C-B057-4738C3A8FE10}"/>
          </ac:cxnSpMkLst>
        </pc:cxnChg>
        <pc:cxnChg chg="add mod">
          <ac:chgData name="dongthoigian31313@gmail.com" userId="d852511664e3b30a" providerId="LiveId" clId="{D1686110-53C7-4B2E-8451-A0EA4794A67C}" dt="2018-10-05T15:03:14.568" v="3911" actId="14100"/>
          <ac:cxnSpMkLst>
            <pc:docMk/>
            <pc:sldMk cId="103579400" sldId="277"/>
            <ac:cxnSpMk id="39" creationId="{38184626-2D16-4EE2-B481-454031193E57}"/>
          </ac:cxnSpMkLst>
        </pc:cxnChg>
        <pc:cxnChg chg="add mod">
          <ac:chgData name="dongthoigian31313@gmail.com" userId="d852511664e3b30a" providerId="LiveId" clId="{D1686110-53C7-4B2E-8451-A0EA4794A67C}" dt="2018-10-05T15:03:49.138" v="3920" actId="14100"/>
          <ac:cxnSpMkLst>
            <pc:docMk/>
            <pc:sldMk cId="103579400" sldId="277"/>
            <ac:cxnSpMk id="45" creationId="{8B2FCDD1-A960-4E0C-949C-2C2E6AE7400E}"/>
          </ac:cxnSpMkLst>
        </pc:cxnChg>
        <pc:cxnChg chg="add mod">
          <ac:chgData name="dongthoigian31313@gmail.com" userId="d852511664e3b30a" providerId="LiveId" clId="{D1686110-53C7-4B2E-8451-A0EA4794A67C}" dt="2018-10-05T15:04:17.966" v="3929" actId="14100"/>
          <ac:cxnSpMkLst>
            <pc:docMk/>
            <pc:sldMk cId="103579400" sldId="277"/>
            <ac:cxnSpMk id="47" creationId="{1654CC3C-64FD-42F0-A892-B12591AA5514}"/>
          </ac:cxnSpMkLst>
        </pc:cxnChg>
        <pc:cxnChg chg="add mod">
          <ac:chgData name="dongthoigian31313@gmail.com" userId="d852511664e3b30a" providerId="LiveId" clId="{D1686110-53C7-4B2E-8451-A0EA4794A67C}" dt="2018-10-05T15:04:16.060" v="3928" actId="14100"/>
          <ac:cxnSpMkLst>
            <pc:docMk/>
            <pc:sldMk cId="103579400" sldId="277"/>
            <ac:cxnSpMk id="49" creationId="{C7335847-28C4-497E-8B8B-06799B856C85}"/>
          </ac:cxnSpMkLst>
        </pc:cxnChg>
        <pc:cxnChg chg="add mod">
          <ac:chgData name="dongthoigian31313@gmail.com" userId="d852511664e3b30a" providerId="LiveId" clId="{D1686110-53C7-4B2E-8451-A0EA4794A67C}" dt="2018-10-05T15:03:53.251" v="3922" actId="14100"/>
          <ac:cxnSpMkLst>
            <pc:docMk/>
            <pc:sldMk cId="103579400" sldId="277"/>
            <ac:cxnSpMk id="51" creationId="{450E77E2-A120-4CF7-AB66-D9BDB5EE1BEA}"/>
          </ac:cxnSpMkLst>
        </pc:cxnChg>
        <pc:cxnChg chg="add mod">
          <ac:chgData name="dongthoigian31313@gmail.com" userId="d852511664e3b30a" providerId="LiveId" clId="{D1686110-53C7-4B2E-8451-A0EA4794A67C}" dt="2018-10-05T15:04:07.082" v="3926" actId="14100"/>
          <ac:cxnSpMkLst>
            <pc:docMk/>
            <pc:sldMk cId="103579400" sldId="277"/>
            <ac:cxnSpMk id="54" creationId="{91D02DEA-A0E5-4FAA-B973-9664A67C588D}"/>
          </ac:cxnSpMkLst>
        </pc:cxnChg>
      </pc:sldChg>
      <pc:sldChg chg="modSp add modTransition modAnim">
        <pc:chgData name="dongthoigian31313@gmail.com" userId="d852511664e3b30a" providerId="LiveId" clId="{D1686110-53C7-4B2E-8451-A0EA4794A67C}" dt="2018-10-08T07:51:27.051" v="7641" actId="14100"/>
        <pc:sldMkLst>
          <pc:docMk/>
          <pc:sldMk cId="145881664" sldId="278"/>
        </pc:sldMkLst>
        <pc:spChg chg="mod">
          <ac:chgData name="dongthoigian31313@gmail.com" userId="d852511664e3b30a" providerId="LiveId" clId="{D1686110-53C7-4B2E-8451-A0EA4794A67C}" dt="2018-10-06T02:54:51.809" v="3951" actId="20577"/>
          <ac:spMkLst>
            <pc:docMk/>
            <pc:sldMk cId="145881664" sldId="278"/>
            <ac:spMk id="2" creationId="{84ED5826-1431-4B41-A09F-1EFF23588404}"/>
          </ac:spMkLst>
        </pc:spChg>
        <pc:spChg chg="mod">
          <ac:chgData name="dongthoigian31313@gmail.com" userId="d852511664e3b30a" providerId="LiveId" clId="{D1686110-53C7-4B2E-8451-A0EA4794A67C}" dt="2018-10-06T03:02:47.206" v="4203" actId="20577"/>
          <ac:spMkLst>
            <pc:docMk/>
            <pc:sldMk cId="145881664" sldId="278"/>
            <ac:spMk id="3" creationId="{881C5436-C6DD-4AAE-A56E-9EB5E2CC0534}"/>
          </ac:spMkLst>
        </pc:spChg>
      </pc:sldChg>
      <pc:sldChg chg="modSp add modAnim">
        <pc:chgData name="dongthoigian31313@gmail.com" userId="d852511664e3b30a" providerId="LiveId" clId="{D1686110-53C7-4B2E-8451-A0EA4794A67C}" dt="2018-10-08T07:51:36.987" v="7642" actId="14100"/>
        <pc:sldMkLst>
          <pc:docMk/>
          <pc:sldMk cId="704717286" sldId="279"/>
        </pc:sldMkLst>
        <pc:spChg chg="mod">
          <ac:chgData name="dongthoigian31313@gmail.com" userId="d852511664e3b30a" providerId="LiveId" clId="{D1686110-53C7-4B2E-8451-A0EA4794A67C}" dt="2018-10-06T02:57:35.633" v="4196" actId="20577"/>
          <ac:spMkLst>
            <pc:docMk/>
            <pc:sldMk cId="704717286" sldId="279"/>
            <ac:spMk id="2" creationId="{216D313F-7EE6-4C44-9496-C04F73242D81}"/>
          </ac:spMkLst>
        </pc:spChg>
        <pc:spChg chg="mod">
          <ac:chgData name="dongthoigian31313@gmail.com" userId="d852511664e3b30a" providerId="LiveId" clId="{D1686110-53C7-4B2E-8451-A0EA4794A67C}" dt="2018-10-08T07:26:18.303" v="7574" actId="20577"/>
          <ac:spMkLst>
            <pc:docMk/>
            <pc:sldMk cId="704717286" sldId="279"/>
            <ac:spMk id="3" creationId="{AA585232-C9B3-4AD7-AFAC-60CC748C643D}"/>
          </ac:spMkLst>
        </pc:spChg>
      </pc:sldChg>
      <pc:sldChg chg="modSp add modAnim">
        <pc:chgData name="dongthoigian31313@gmail.com" userId="d852511664e3b30a" providerId="LiveId" clId="{D1686110-53C7-4B2E-8451-A0EA4794A67C}" dt="2018-10-08T07:51:56.481" v="7645" actId="14100"/>
        <pc:sldMkLst>
          <pc:docMk/>
          <pc:sldMk cId="846908660" sldId="280"/>
        </pc:sldMkLst>
        <pc:spChg chg="mod">
          <ac:chgData name="dongthoigian31313@gmail.com" userId="d852511664e3b30a" providerId="LiveId" clId="{D1686110-53C7-4B2E-8451-A0EA4794A67C}" dt="2018-10-06T03:13:39.485" v="4596" actId="20577"/>
          <ac:spMkLst>
            <pc:docMk/>
            <pc:sldMk cId="846908660" sldId="280"/>
            <ac:spMk id="2" creationId="{F64244D6-A7EE-440A-9666-9EC1BA03B5A0}"/>
          </ac:spMkLst>
        </pc:spChg>
        <pc:spChg chg="mod">
          <ac:chgData name="dongthoigian31313@gmail.com" userId="d852511664e3b30a" providerId="LiveId" clId="{D1686110-53C7-4B2E-8451-A0EA4794A67C}" dt="2018-10-06T03:19:37.956" v="4983" actId="20577"/>
          <ac:spMkLst>
            <pc:docMk/>
            <pc:sldMk cId="846908660" sldId="280"/>
            <ac:spMk id="3" creationId="{F0D0E436-B7F0-4A31-B8FF-043E4B1F0BF6}"/>
          </ac:spMkLst>
        </pc:spChg>
      </pc:sldChg>
      <pc:sldChg chg="modSp add modAnim">
        <pc:chgData name="dongthoigian31313@gmail.com" userId="d852511664e3b30a" providerId="LiveId" clId="{D1686110-53C7-4B2E-8451-A0EA4794A67C}" dt="2018-10-08T07:52:11.404" v="7647" actId="14100"/>
        <pc:sldMkLst>
          <pc:docMk/>
          <pc:sldMk cId="4047362256" sldId="281"/>
        </pc:sldMkLst>
        <pc:spChg chg="mod">
          <ac:chgData name="dongthoigian31313@gmail.com" userId="d852511664e3b30a" providerId="LiveId" clId="{D1686110-53C7-4B2E-8451-A0EA4794A67C}" dt="2018-10-06T03:23:51.456" v="4985" actId="20577"/>
          <ac:spMkLst>
            <pc:docMk/>
            <pc:sldMk cId="4047362256" sldId="281"/>
            <ac:spMk id="2" creationId="{4A952EAB-F736-4230-9863-8A37D72D8BAC}"/>
          </ac:spMkLst>
        </pc:spChg>
        <pc:spChg chg="mod">
          <ac:chgData name="dongthoigian31313@gmail.com" userId="d852511664e3b30a" providerId="LiveId" clId="{D1686110-53C7-4B2E-8451-A0EA4794A67C}" dt="2018-10-06T03:29:56.714" v="5605" actId="20577"/>
          <ac:spMkLst>
            <pc:docMk/>
            <pc:sldMk cId="4047362256" sldId="281"/>
            <ac:spMk id="3" creationId="{2879F3AB-C8E0-4368-89A0-4020B8D00067}"/>
          </ac:spMkLst>
        </pc:spChg>
      </pc:sldChg>
      <pc:sldChg chg="modSp add">
        <pc:chgData name="dongthoigian31313@gmail.com" userId="d852511664e3b30a" providerId="LiveId" clId="{D1686110-53C7-4B2E-8451-A0EA4794A67C}" dt="2018-10-06T04:06:01.233" v="5929" actId="20577"/>
        <pc:sldMkLst>
          <pc:docMk/>
          <pc:sldMk cId="472718674" sldId="282"/>
        </pc:sldMkLst>
        <pc:spChg chg="mod">
          <ac:chgData name="dongthoigian31313@gmail.com" userId="d852511664e3b30a" providerId="LiveId" clId="{D1686110-53C7-4B2E-8451-A0EA4794A67C}" dt="2018-10-06T03:32:20.917" v="5607" actId="20577"/>
          <ac:spMkLst>
            <pc:docMk/>
            <pc:sldMk cId="472718674" sldId="282"/>
            <ac:spMk id="2" creationId="{29A90A44-954E-43A9-8DFF-8FA06603328D}"/>
          </ac:spMkLst>
        </pc:spChg>
        <pc:spChg chg="mod">
          <ac:chgData name="dongthoigian31313@gmail.com" userId="d852511664e3b30a" providerId="LiveId" clId="{D1686110-53C7-4B2E-8451-A0EA4794A67C}" dt="2018-10-06T04:06:01.233" v="5929" actId="20577"/>
          <ac:spMkLst>
            <pc:docMk/>
            <pc:sldMk cId="472718674" sldId="282"/>
            <ac:spMk id="3" creationId="{9C8A1DA1-1777-414A-A3BB-DC8CD4A0C45A}"/>
          </ac:spMkLst>
        </pc:spChg>
      </pc:sldChg>
      <pc:sldChg chg="modSp add">
        <pc:chgData name="dongthoigian31313@gmail.com" userId="d852511664e3b30a" providerId="LiveId" clId="{D1686110-53C7-4B2E-8451-A0EA4794A67C}" dt="2018-10-06T05:02:33.477" v="6660" actId="20577"/>
        <pc:sldMkLst>
          <pc:docMk/>
          <pc:sldMk cId="3453374320" sldId="283"/>
        </pc:sldMkLst>
        <pc:spChg chg="mod">
          <ac:chgData name="dongthoigian31313@gmail.com" userId="d852511664e3b30a" providerId="LiveId" clId="{D1686110-53C7-4B2E-8451-A0EA4794A67C}" dt="2018-10-06T03:56:12.833" v="5908" actId="20577"/>
          <ac:spMkLst>
            <pc:docMk/>
            <pc:sldMk cId="3453374320" sldId="283"/>
            <ac:spMk id="2" creationId="{9121040E-48DD-4BDA-937F-DB8F201B10BB}"/>
          </ac:spMkLst>
        </pc:spChg>
        <pc:spChg chg="mod">
          <ac:chgData name="dongthoigian31313@gmail.com" userId="d852511664e3b30a" providerId="LiveId" clId="{D1686110-53C7-4B2E-8451-A0EA4794A67C}" dt="2018-10-06T05:02:33.477" v="6660" actId="20577"/>
          <ac:spMkLst>
            <pc:docMk/>
            <pc:sldMk cId="3453374320" sldId="283"/>
            <ac:spMk id="3" creationId="{2E220F4D-CBF4-4064-B051-D5E37F926FCF}"/>
          </ac:spMkLst>
        </pc:spChg>
      </pc:sldChg>
      <pc:sldChg chg="modSp add modTransition modAnim">
        <pc:chgData name="dongthoigian31313@gmail.com" userId="d852511664e3b30a" providerId="LiveId" clId="{D1686110-53C7-4B2E-8451-A0EA4794A67C}" dt="2018-10-08T07:52:35.721" v="7650" actId="14100"/>
        <pc:sldMkLst>
          <pc:docMk/>
          <pc:sldMk cId="2783418516" sldId="284"/>
        </pc:sldMkLst>
        <pc:spChg chg="mod">
          <ac:chgData name="dongthoigian31313@gmail.com" userId="d852511664e3b30a" providerId="LiveId" clId="{D1686110-53C7-4B2E-8451-A0EA4794A67C}" dt="2018-10-06T04:31:15.999" v="6178" actId="20577"/>
          <ac:spMkLst>
            <pc:docMk/>
            <pc:sldMk cId="2783418516" sldId="284"/>
            <ac:spMk id="2" creationId="{00160EDA-75DD-4017-869B-357ED2414F67}"/>
          </ac:spMkLst>
        </pc:spChg>
        <pc:spChg chg="mod">
          <ac:chgData name="dongthoigian31313@gmail.com" userId="d852511664e3b30a" providerId="LiveId" clId="{D1686110-53C7-4B2E-8451-A0EA4794A67C}" dt="2018-10-06T04:49:00.266" v="6434" actId="404"/>
          <ac:spMkLst>
            <pc:docMk/>
            <pc:sldMk cId="2783418516" sldId="284"/>
            <ac:spMk id="3" creationId="{8AD4EB39-4670-492C-B3F0-49A709DF79BF}"/>
          </ac:spMkLst>
        </pc:spChg>
      </pc:sldChg>
      <pc:sldChg chg="modSp add">
        <pc:chgData name="dongthoigian31313@gmail.com" userId="d852511664e3b30a" providerId="LiveId" clId="{D1686110-53C7-4B2E-8451-A0EA4794A67C}" dt="2018-10-06T05:04:29.781" v="6705" actId="114"/>
        <pc:sldMkLst>
          <pc:docMk/>
          <pc:sldMk cId="385829759" sldId="285"/>
        </pc:sldMkLst>
        <pc:spChg chg="mod">
          <ac:chgData name="dongthoigian31313@gmail.com" userId="d852511664e3b30a" providerId="LiveId" clId="{D1686110-53C7-4B2E-8451-A0EA4794A67C}" dt="2018-10-06T04:57:09.706" v="6437" actId="114"/>
          <ac:spMkLst>
            <pc:docMk/>
            <pc:sldMk cId="385829759" sldId="285"/>
            <ac:spMk id="2" creationId="{8BDE4206-D397-4227-A5BE-9F29742F0127}"/>
          </ac:spMkLst>
        </pc:spChg>
        <pc:spChg chg="mod">
          <ac:chgData name="dongthoigian31313@gmail.com" userId="d852511664e3b30a" providerId="LiveId" clId="{D1686110-53C7-4B2E-8451-A0EA4794A67C}" dt="2018-10-06T05:04:29.781" v="6705" actId="114"/>
          <ac:spMkLst>
            <pc:docMk/>
            <pc:sldMk cId="385829759" sldId="285"/>
            <ac:spMk id="3" creationId="{A8120138-1693-459E-B946-F62E419988E8}"/>
          </ac:spMkLst>
        </pc:spChg>
      </pc:sldChg>
      <pc:sldChg chg="addSp delSp modSp add modAnim">
        <pc:chgData name="dongthoigian31313@gmail.com" userId="d852511664e3b30a" providerId="LiveId" clId="{D1686110-53C7-4B2E-8451-A0EA4794A67C}" dt="2018-10-08T07:52:54.451" v="7652" actId="14100"/>
        <pc:sldMkLst>
          <pc:docMk/>
          <pc:sldMk cId="2177706297" sldId="286"/>
        </pc:sldMkLst>
        <pc:spChg chg="mod">
          <ac:chgData name="dongthoigian31313@gmail.com" userId="d852511664e3b30a" providerId="LiveId" clId="{D1686110-53C7-4B2E-8451-A0EA4794A67C}" dt="2018-10-06T05:05:36.376" v="6706" actId="404"/>
          <ac:spMkLst>
            <pc:docMk/>
            <pc:sldMk cId="2177706297" sldId="286"/>
            <ac:spMk id="2" creationId="{93BC1AD5-EE76-4862-9846-8300656F1785}"/>
          </ac:spMkLst>
        </pc:spChg>
        <pc:spChg chg="mod">
          <ac:chgData name="dongthoigian31313@gmail.com" userId="d852511664e3b30a" providerId="LiveId" clId="{D1686110-53C7-4B2E-8451-A0EA4794A67C}" dt="2018-10-06T05:46:40.866" v="7150" actId="404"/>
          <ac:spMkLst>
            <pc:docMk/>
            <pc:sldMk cId="2177706297" sldId="286"/>
            <ac:spMk id="3" creationId="{18F416FA-C4B7-4AE6-B6DB-DDFA74226418}"/>
          </ac:spMkLst>
        </pc:spChg>
        <pc:picChg chg="add mod">
          <ac:chgData name="dongthoigian31313@gmail.com" userId="d852511664e3b30a" providerId="LiveId" clId="{D1686110-53C7-4B2E-8451-A0EA4794A67C}" dt="2018-10-06T05:41:19.900" v="6990" actId="1076"/>
          <ac:picMkLst>
            <pc:docMk/>
            <pc:sldMk cId="2177706297" sldId="286"/>
            <ac:picMk id="4" creationId="{0CC52C5E-8F48-4115-A7CA-EC8AF0F0FE6D}"/>
          </ac:picMkLst>
        </pc:picChg>
        <pc:picChg chg="add mod">
          <ac:chgData name="dongthoigian31313@gmail.com" userId="d852511664e3b30a" providerId="LiveId" clId="{D1686110-53C7-4B2E-8451-A0EA4794A67C}" dt="2018-10-06T05:43:22.080" v="7046" actId="1076"/>
          <ac:picMkLst>
            <pc:docMk/>
            <pc:sldMk cId="2177706297" sldId="286"/>
            <ac:picMk id="6" creationId="{F9686A97-DDA6-42E3-9B3A-4B36A89D18CC}"/>
          </ac:picMkLst>
        </pc:picChg>
        <pc:picChg chg="add mod">
          <ac:chgData name="dongthoigian31313@gmail.com" userId="d852511664e3b30a" providerId="LiveId" clId="{D1686110-53C7-4B2E-8451-A0EA4794A67C}" dt="2018-10-06T05:43:52.030" v="7051" actId="1076"/>
          <ac:picMkLst>
            <pc:docMk/>
            <pc:sldMk cId="2177706297" sldId="286"/>
            <ac:picMk id="7" creationId="{E7CFFEE4-2333-4A53-9A96-A1BB55E29101}"/>
          </ac:picMkLst>
        </pc:picChg>
        <pc:picChg chg="add del">
          <ac:chgData name="dongthoigian31313@gmail.com" userId="d852511664e3b30a" providerId="LiveId" clId="{D1686110-53C7-4B2E-8451-A0EA4794A67C}" dt="2018-10-06T05:19:07.670" v="6918" actId="404"/>
          <ac:picMkLst>
            <pc:docMk/>
            <pc:sldMk cId="2177706297" sldId="286"/>
            <ac:picMk id="1026" creationId="{C1A057F9-C7A2-4392-AE54-A4C268EDD872}"/>
          </ac:picMkLst>
        </pc:picChg>
      </pc:sldChg>
      <pc:sldChg chg="addSp modSp add modTransition">
        <pc:chgData name="dongthoigian31313@gmail.com" userId="d852511664e3b30a" providerId="LiveId" clId="{D1686110-53C7-4B2E-8451-A0EA4794A67C}" dt="2018-10-08T07:45:39.775" v="7610" actId="14100"/>
        <pc:sldMkLst>
          <pc:docMk/>
          <pc:sldMk cId="329186139" sldId="287"/>
        </pc:sldMkLst>
        <pc:spChg chg="mod">
          <ac:chgData name="dongthoigian31313@gmail.com" userId="d852511664e3b30a" providerId="LiveId" clId="{D1686110-53C7-4B2E-8451-A0EA4794A67C}" dt="2018-10-06T05:47:07.291" v="7167" actId="20577"/>
          <ac:spMkLst>
            <pc:docMk/>
            <pc:sldMk cId="329186139" sldId="287"/>
            <ac:spMk id="2" creationId="{72DF4B25-DE36-4CAC-8EAC-80B9EA822739}"/>
          </ac:spMkLst>
        </pc:spChg>
        <pc:spChg chg="mod">
          <ac:chgData name="dongthoigian31313@gmail.com" userId="d852511664e3b30a" providerId="LiveId" clId="{D1686110-53C7-4B2E-8451-A0EA4794A67C}" dt="2018-10-06T05:53:43.995" v="7467" actId="114"/>
          <ac:spMkLst>
            <pc:docMk/>
            <pc:sldMk cId="329186139" sldId="287"/>
            <ac:spMk id="3" creationId="{0BCCD6E3-1B42-475F-8712-33E3AF1BB238}"/>
          </ac:spMkLst>
        </pc:spChg>
        <pc:cxnChg chg="add mod">
          <ac:chgData name="dongthoigian31313@gmail.com" userId="d852511664e3b30a" providerId="LiveId" clId="{D1686110-53C7-4B2E-8451-A0EA4794A67C}" dt="2018-10-06T05:53:53.382" v="7468" actId="11529"/>
          <ac:cxnSpMkLst>
            <pc:docMk/>
            <pc:sldMk cId="329186139" sldId="287"/>
            <ac:cxnSpMk id="5" creationId="{E1E1BAE8-3D1A-457E-B9A2-F8F4E1C123EC}"/>
          </ac:cxnSpMkLst>
        </pc:cxnChg>
        <pc:cxnChg chg="add mod">
          <ac:chgData name="dongthoigian31313@gmail.com" userId="d852511664e3b30a" providerId="LiveId" clId="{D1686110-53C7-4B2E-8451-A0EA4794A67C}" dt="2018-10-06T05:53:58.515" v="7469" actId="11529"/>
          <ac:cxnSpMkLst>
            <pc:docMk/>
            <pc:sldMk cId="329186139" sldId="287"/>
            <ac:cxnSpMk id="7" creationId="{4AB293AE-7984-4547-BCCF-7C6FA2812DFC}"/>
          </ac:cxnSpMkLst>
        </pc:cxnChg>
      </pc:sldChg>
      <pc:sldChg chg="addSp delSp modSp add">
        <pc:chgData name="dongthoigian31313@gmail.com" userId="d852511664e3b30a" providerId="LiveId" clId="{D1686110-53C7-4B2E-8451-A0EA4794A67C}" dt="2018-10-08T17:14:01.958" v="7829" actId="14100"/>
        <pc:sldMkLst>
          <pc:docMk/>
          <pc:sldMk cId="778401445" sldId="288"/>
        </pc:sldMkLst>
        <pc:spChg chg="mod">
          <ac:chgData name="dongthoigian31313@gmail.com" userId="d852511664e3b30a" providerId="LiveId" clId="{D1686110-53C7-4B2E-8451-A0EA4794A67C}" dt="2018-10-08T08:41:36.535" v="7737" actId="20577"/>
          <ac:spMkLst>
            <pc:docMk/>
            <pc:sldMk cId="778401445" sldId="288"/>
            <ac:spMk id="2" creationId="{643B06B4-2A6F-419E-A5DE-3FD615FB5BF1}"/>
          </ac:spMkLst>
        </pc:spChg>
        <pc:spChg chg="del">
          <ac:chgData name="dongthoigian31313@gmail.com" userId="d852511664e3b30a" providerId="LiveId" clId="{D1686110-53C7-4B2E-8451-A0EA4794A67C}" dt="2018-10-08T07:56:47.120" v="7654" actId="14100"/>
          <ac:spMkLst>
            <pc:docMk/>
            <pc:sldMk cId="778401445" sldId="288"/>
            <ac:spMk id="3" creationId="{055A51FD-6B4C-4A53-9DA0-C0C331957C1F}"/>
          </ac:spMkLst>
        </pc:spChg>
        <pc:spChg chg="add del mod">
          <ac:chgData name="dongthoigian31313@gmail.com" userId="d852511664e3b30a" providerId="LiveId" clId="{D1686110-53C7-4B2E-8451-A0EA4794A67C}" dt="2018-10-08T08:40:52.230" v="7679" actId="478"/>
          <ac:spMkLst>
            <pc:docMk/>
            <pc:sldMk cId="778401445" sldId="288"/>
            <ac:spMk id="7" creationId="{B3152BBE-84AD-47EF-8C62-0114EB45CD2E}"/>
          </ac:spMkLst>
        </pc:spChg>
        <pc:picChg chg="add del mod">
          <ac:chgData name="dongthoigian31313@gmail.com" userId="d852511664e3b30a" providerId="LiveId" clId="{D1686110-53C7-4B2E-8451-A0EA4794A67C}" dt="2018-10-08T08:41:44.489" v="7738" actId="14100"/>
          <ac:picMkLst>
            <pc:docMk/>
            <pc:sldMk cId="778401445" sldId="288"/>
            <ac:picMk id="5" creationId="{4157BA8B-35F2-47DA-B7AA-C9B8A7458BB2}"/>
          </ac:picMkLst>
        </pc:picChg>
        <pc:picChg chg="add del">
          <ac:chgData name="dongthoigian31313@gmail.com" userId="d852511664e3b30a" providerId="LiveId" clId="{D1686110-53C7-4B2E-8451-A0EA4794A67C}" dt="2018-10-08T17:14:01.958" v="7829" actId="14100"/>
          <ac:picMkLst>
            <pc:docMk/>
            <pc:sldMk cId="778401445" sldId="288"/>
            <ac:picMk id="1026" creationId="{49821FE2-6ED1-43F9-BDF3-8B0E14B972DC}"/>
          </ac:picMkLst>
        </pc:picChg>
      </pc:sldChg>
      <pc:sldChg chg="modSp add del setBg">
        <pc:chgData name="dongthoigian31313@gmail.com" userId="d852511664e3b30a" providerId="LiveId" clId="{D1686110-53C7-4B2E-8451-A0EA4794A67C}" dt="2018-10-08T17:13:44.448" v="7827" actId="2696"/>
        <pc:sldMkLst>
          <pc:docMk/>
          <pc:sldMk cId="117754178" sldId="289"/>
        </pc:sldMkLst>
        <pc:spChg chg="mod">
          <ac:chgData name="dongthoigian31313@gmail.com" userId="d852511664e3b30a" providerId="LiveId" clId="{D1686110-53C7-4B2E-8451-A0EA4794A67C}" dt="2018-10-08T17:10:26.213" v="7805" actId="2696"/>
          <ac:spMkLst>
            <pc:docMk/>
            <pc:sldMk cId="117754178" sldId="289"/>
            <ac:spMk id="2" creationId="{CB502EAF-2E34-4729-ADB0-FECFD4F15938}"/>
          </ac:spMkLst>
        </pc:spChg>
        <pc:spChg chg="mod">
          <ac:chgData name="dongthoigian31313@gmail.com" userId="d852511664e3b30a" providerId="LiveId" clId="{D1686110-53C7-4B2E-8451-A0EA4794A67C}" dt="2018-10-08T17:11:45.055" v="7826" actId="1076"/>
          <ac:spMkLst>
            <pc:docMk/>
            <pc:sldMk cId="117754178" sldId="289"/>
            <ac:spMk id="3" creationId="{D4BA95CA-37C8-4E0B-BA6E-DA2993E7C51A}"/>
          </ac:spMkLst>
        </pc:spChg>
      </pc:sldChg>
      <pc:sldChg chg="addSp delSp modSp add">
        <pc:chgData name="dongthoigian31313@gmail.com" userId="d852511664e3b30a" providerId="LiveId" clId="{D1686110-53C7-4B2E-8451-A0EA4794A67C}" dt="2018-10-08T17:14:25.927" v="7836" actId="14100"/>
        <pc:sldMkLst>
          <pc:docMk/>
          <pc:sldMk cId="308466884" sldId="289"/>
        </pc:sldMkLst>
        <pc:spChg chg="del">
          <ac:chgData name="dongthoigian31313@gmail.com" userId="d852511664e3b30a" providerId="LiveId" clId="{D1686110-53C7-4B2E-8451-A0EA4794A67C}" dt="2018-10-08T17:14:06.431" v="7831" actId="14100"/>
          <ac:spMkLst>
            <pc:docMk/>
            <pc:sldMk cId="308466884" sldId="289"/>
            <ac:spMk id="3" creationId="{7AEACD41-8CD6-4184-9CC2-E6AEC2814952}"/>
          </ac:spMkLst>
        </pc:spChg>
        <pc:picChg chg="add mod">
          <ac:chgData name="dongthoigian31313@gmail.com" userId="d852511664e3b30a" providerId="LiveId" clId="{D1686110-53C7-4B2E-8451-A0EA4794A67C}" dt="2018-10-08T17:14:25.927" v="7836" actId="14100"/>
          <ac:picMkLst>
            <pc:docMk/>
            <pc:sldMk cId="308466884" sldId="289"/>
            <ac:picMk id="2050" creationId="{E10E6751-65DF-481E-9EE9-D747C87D38B5}"/>
          </ac:picMkLst>
        </pc:picChg>
      </pc:sldChg>
      <pc:sldChg chg="addSp delSp modSp add del">
        <pc:chgData name="dongthoigian31313@gmail.com" userId="d852511664e3b30a" providerId="LiveId" clId="{D1686110-53C7-4B2E-8451-A0EA4794A67C}" dt="2018-10-08T08:07:54.925" v="7671" actId="2696"/>
        <pc:sldMkLst>
          <pc:docMk/>
          <pc:sldMk cId="3314142115" sldId="289"/>
        </pc:sldMkLst>
        <pc:spChg chg="del">
          <ac:chgData name="dongthoigian31313@gmail.com" userId="d852511664e3b30a" providerId="LiveId" clId="{D1686110-53C7-4B2E-8451-A0EA4794A67C}" dt="2018-10-08T08:07:25.555" v="7660" actId="2696"/>
          <ac:spMkLst>
            <pc:docMk/>
            <pc:sldMk cId="3314142115" sldId="289"/>
            <ac:spMk id="3" creationId="{2D2241A9-54C6-439E-B0AB-96488CBCA9E5}"/>
          </ac:spMkLst>
        </pc:spChg>
        <pc:picChg chg="add mod">
          <ac:chgData name="dongthoigian31313@gmail.com" userId="d852511664e3b30a" providerId="LiveId" clId="{D1686110-53C7-4B2E-8451-A0EA4794A67C}" dt="2018-10-08T08:07:44.297" v="7670" actId="14100"/>
          <ac:picMkLst>
            <pc:docMk/>
            <pc:sldMk cId="3314142115" sldId="289"/>
            <ac:picMk id="5" creationId="{7694D360-4D6C-49EF-A9E4-B6D1BEF31D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75D5-211D-4252-9B0E-80F1E80E6F3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F512-92FF-4427-9E13-17D54B570B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35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75D5-211D-4252-9B0E-80F1E80E6F3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F512-92FF-4427-9E13-17D54B570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2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75D5-211D-4252-9B0E-80F1E80E6F3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F512-92FF-4427-9E13-17D54B570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2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75D5-211D-4252-9B0E-80F1E80E6F3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F512-92FF-4427-9E13-17D54B570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75D5-211D-4252-9B0E-80F1E80E6F3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F512-92FF-4427-9E13-17D54B570B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69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75D5-211D-4252-9B0E-80F1E80E6F3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F512-92FF-4427-9E13-17D54B570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0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75D5-211D-4252-9B0E-80F1E80E6F3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F512-92FF-4427-9E13-17D54B570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75D5-211D-4252-9B0E-80F1E80E6F3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F512-92FF-4427-9E13-17D54B570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4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75D5-211D-4252-9B0E-80F1E80E6F3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F512-92FF-4427-9E13-17D54B570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1B75D5-211D-4252-9B0E-80F1E80E6F3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2EF512-92FF-4427-9E13-17D54B570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75D5-211D-4252-9B0E-80F1E80E6F3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F512-92FF-4427-9E13-17D54B570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0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1B75D5-211D-4252-9B0E-80F1E80E6F3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2EF512-92FF-4427-9E13-17D54B570B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9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A47A-AFE2-45E3-A1ED-7A2B13012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89649"/>
          </a:xfrm>
        </p:spPr>
        <p:txBody>
          <a:bodyPr>
            <a:normAutofit/>
          </a:bodyPr>
          <a:lstStyle/>
          <a:p>
            <a:r>
              <a:rPr lang="en-US" sz="7200" b="1">
                <a:solidFill>
                  <a:schemeClr val="accent3"/>
                </a:solidFill>
                <a:latin typeface="+mn-lt"/>
              </a:rPr>
              <a:t>NGÔN NGỮ ĐẶC TẢ 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F400D-189E-47E8-9BAC-1F38021C6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046" y="3145804"/>
            <a:ext cx="10058400" cy="1143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/>
              <a:t>						</a:t>
            </a:r>
            <a:r>
              <a:rPr lang="en-US" b="1" u="sng" err="1">
                <a:solidFill>
                  <a:schemeClr val="tx1"/>
                </a:solidFill>
              </a:rPr>
              <a:t>Nhóm</a:t>
            </a:r>
            <a:r>
              <a:rPr lang="en-US" b="1" u="sng">
                <a:solidFill>
                  <a:schemeClr val="tx1"/>
                </a:solidFill>
              </a:rPr>
              <a:t> 12</a:t>
            </a:r>
          </a:p>
          <a:p>
            <a:pPr algn="l"/>
            <a:r>
              <a:rPr lang="en-US"/>
              <a:t>						</a:t>
            </a:r>
            <a:r>
              <a:rPr lang="en-US" i="1" err="1">
                <a:latin typeface="+mn-lt"/>
              </a:rPr>
              <a:t>Hoàng</a:t>
            </a:r>
            <a:r>
              <a:rPr lang="en-US" i="1">
                <a:latin typeface="+mn-lt"/>
              </a:rPr>
              <a:t> </a:t>
            </a:r>
            <a:r>
              <a:rPr lang="en-US" i="1" err="1">
                <a:latin typeface="+mn-lt"/>
              </a:rPr>
              <a:t>Hữu</a:t>
            </a:r>
            <a:r>
              <a:rPr lang="en-US" i="1">
                <a:latin typeface="+mn-lt"/>
              </a:rPr>
              <a:t> </a:t>
            </a:r>
            <a:r>
              <a:rPr lang="en-US" i="1" err="1">
                <a:latin typeface="+mn-lt"/>
              </a:rPr>
              <a:t>Mạnh</a:t>
            </a:r>
            <a:endParaRPr lang="en-US" i="1">
              <a:latin typeface="+mn-lt"/>
            </a:endParaRPr>
          </a:p>
          <a:p>
            <a:pPr algn="l"/>
            <a:r>
              <a:rPr lang="en-US" i="1">
                <a:latin typeface="+mn-lt"/>
              </a:rPr>
              <a:t>						Lê </a:t>
            </a:r>
            <a:r>
              <a:rPr lang="en-US" i="1" err="1">
                <a:latin typeface="+mn-lt"/>
              </a:rPr>
              <a:t>Phú</a:t>
            </a:r>
            <a:r>
              <a:rPr lang="en-US" i="1">
                <a:latin typeface="+mn-lt"/>
              </a:rPr>
              <a:t> C</a:t>
            </a:r>
            <a:r>
              <a:rPr lang="vi-VN" i="1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i="1" err="1">
                <a:latin typeface="+mn-lt"/>
              </a:rPr>
              <a:t>ờng</a:t>
            </a:r>
            <a:endParaRPr lang="en-US" i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646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0CF0-DD0F-4D82-8F47-4C5C03B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S</a:t>
            </a:r>
            <a:r>
              <a:rPr lang="vi-VN" b="1" i="1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</a:t>
            </a:r>
            <a:r>
              <a:rPr lang="en-US" b="1" i="1">
                <a:solidFill>
                  <a:schemeClr val="accent6"/>
                </a:solidFill>
              </a:rPr>
              <a:t> đồ trạng thái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2DC55-A4B6-49D4-86B7-55BC5EE8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200"/>
              <a:t>Đặc tả Z chứa:</a:t>
            </a:r>
          </a:p>
          <a:p>
            <a:pPr lvl="1"/>
            <a:r>
              <a:rPr lang="en-US" sz="3200"/>
              <a:t>Các biến trạng thái</a:t>
            </a:r>
          </a:p>
          <a:p>
            <a:pPr lvl="1"/>
            <a:r>
              <a:rPr lang="en-US" sz="3200"/>
              <a:t>Khởi gán biến </a:t>
            </a:r>
          </a:p>
          <a:p>
            <a:pPr lvl="1"/>
            <a:r>
              <a:rPr lang="en-US" sz="3200"/>
              <a:t>Các thao tác trên các biến</a:t>
            </a:r>
          </a:p>
          <a:p>
            <a:pPr lvl="1"/>
            <a:r>
              <a:rPr lang="en-US" sz="3200"/>
              <a:t>Biến trạng thái có thể có các bất biến</a:t>
            </a:r>
          </a:p>
          <a:p>
            <a:pPr marL="201168" lvl="1" indent="0">
              <a:buNone/>
            </a:pPr>
            <a:r>
              <a:rPr lang="en-US"/>
              <a:t>	</a:t>
            </a:r>
            <a:r>
              <a:rPr lang="en-US" sz="2800" i="1"/>
              <a:t>Counter</a:t>
            </a:r>
          </a:p>
          <a:p>
            <a:pPr marL="749808" lvl="4" indent="0">
              <a:buNone/>
            </a:pPr>
            <a:r>
              <a:rPr lang="en-US" sz="2800"/>
              <a:t>	Ctr: N</a:t>
            </a:r>
          </a:p>
          <a:p>
            <a:pPr marL="749808" lvl="4" indent="0">
              <a:buNone/>
            </a:pPr>
            <a:r>
              <a:rPr lang="en-US" sz="2800"/>
              <a:t>	0 ≤  ctr ≤  max</a:t>
            </a:r>
          </a:p>
          <a:p>
            <a:pPr marL="871400" lvl="5" indent="0">
              <a:buNone/>
            </a:pPr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A5E9DC-FA65-49DA-864D-CD81647022C6}"/>
              </a:ext>
            </a:extLst>
          </p:cNvPr>
          <p:cNvCxnSpPr/>
          <p:nvPr/>
        </p:nvCxnSpPr>
        <p:spPr>
          <a:xfrm flipH="1">
            <a:off x="1272746" y="4744995"/>
            <a:ext cx="729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5EA482-F02F-42FC-90BE-3B6B348EA4BA}"/>
              </a:ext>
            </a:extLst>
          </p:cNvPr>
          <p:cNvCxnSpPr>
            <a:cxnSpLocks/>
          </p:cNvCxnSpPr>
          <p:nvPr/>
        </p:nvCxnSpPr>
        <p:spPr>
          <a:xfrm>
            <a:off x="1272746" y="4744995"/>
            <a:ext cx="0" cy="1124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BCF625-43A6-4260-BEC3-D3AE7C5521DE}"/>
              </a:ext>
            </a:extLst>
          </p:cNvPr>
          <p:cNvCxnSpPr>
            <a:cxnSpLocks/>
          </p:cNvCxnSpPr>
          <p:nvPr/>
        </p:nvCxnSpPr>
        <p:spPr>
          <a:xfrm>
            <a:off x="1272746" y="5869094"/>
            <a:ext cx="36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15F198C-BFC0-4F16-AE44-B03EA9FECD70}"/>
              </a:ext>
            </a:extLst>
          </p:cNvPr>
          <p:cNvCxnSpPr>
            <a:cxnSpLocks/>
          </p:cNvCxnSpPr>
          <p:nvPr/>
        </p:nvCxnSpPr>
        <p:spPr>
          <a:xfrm>
            <a:off x="3126259" y="4744995"/>
            <a:ext cx="18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4060EF-6B3D-4D48-82AD-1DFA812924D0}"/>
              </a:ext>
            </a:extLst>
          </p:cNvPr>
          <p:cNvCxnSpPr/>
          <p:nvPr/>
        </p:nvCxnSpPr>
        <p:spPr>
          <a:xfrm>
            <a:off x="1272746" y="5350476"/>
            <a:ext cx="36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61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B1E3-F9AF-4219-9C54-3F37A995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S</a:t>
            </a:r>
            <a:r>
              <a:rPr lang="vi-VN" b="1" i="1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</a:t>
            </a:r>
            <a:r>
              <a:rPr lang="en-US" b="1" i="1">
                <a:solidFill>
                  <a:schemeClr val="accent6"/>
                </a:solidFill>
              </a:rPr>
              <a:t> đồ thao tác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ACD0A-F99E-4DC8-89D4-E7988ACB8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092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200"/>
              <a:t> Khởi gán biến</a:t>
            </a:r>
          </a:p>
          <a:p>
            <a:pPr marL="384048" lvl="2" indent="0">
              <a:buNone/>
            </a:pPr>
            <a:r>
              <a:rPr lang="en-US"/>
              <a:t>	</a:t>
            </a:r>
            <a:r>
              <a:rPr lang="en-US" sz="2800" i="1"/>
              <a:t>InitCounter</a:t>
            </a:r>
          </a:p>
          <a:p>
            <a:pPr marL="384048" lvl="2" indent="0">
              <a:buNone/>
            </a:pPr>
            <a:r>
              <a:rPr lang="en-US" sz="2800" i="1"/>
              <a:t>  	Counter</a:t>
            </a:r>
          </a:p>
          <a:p>
            <a:pPr marL="384048" lvl="2" indent="0">
              <a:buNone/>
            </a:pPr>
            <a:r>
              <a:rPr lang="en-US" sz="2800" i="1"/>
              <a:t>	ctr = 0                                                     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/>
              <a:t>Khai báo thao tác trên biến</a:t>
            </a:r>
            <a:endParaRPr lang="en-US" sz="1800"/>
          </a:p>
          <a:p>
            <a:pPr marL="384048" lvl="2" indent="0">
              <a:buNone/>
            </a:pPr>
            <a:r>
              <a:rPr lang="en-US" sz="3200"/>
              <a:t>      </a:t>
            </a:r>
            <a:r>
              <a:rPr lang="en-US" sz="2800" i="1"/>
              <a:t>InitCounter                                    </a:t>
            </a:r>
          </a:p>
          <a:p>
            <a:pPr marL="384048" lvl="2" indent="0">
              <a:buNone/>
            </a:pPr>
            <a:r>
              <a:rPr lang="en-US" sz="2800" i="1"/>
              <a:t>	</a:t>
            </a:r>
            <a:r>
              <a:rPr lang="el-GR" sz="2800"/>
              <a:t>Δ</a:t>
            </a:r>
            <a:r>
              <a:rPr lang="en-US" sz="2800" i="1"/>
              <a:t>counter                    </a:t>
            </a:r>
          </a:p>
          <a:p>
            <a:pPr marL="384048" lvl="2" indent="0">
              <a:buNone/>
            </a:pPr>
            <a:r>
              <a:rPr lang="en-US" sz="2800"/>
              <a:t>	ctr &lt; max</a:t>
            </a:r>
          </a:p>
          <a:p>
            <a:pPr marL="384048" lvl="2" indent="0">
              <a:buNone/>
            </a:pPr>
            <a:r>
              <a:rPr lang="en-US" sz="2800"/>
              <a:t>	ctr’=  ctr + 1                                                                 </a:t>
            </a:r>
          </a:p>
          <a:p>
            <a:pPr marL="384048" lvl="2" indent="0">
              <a:buNone/>
            </a:pPr>
            <a:endParaRPr lang="en-US" sz="32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CF7FA8-276C-45F9-8FD7-1CD112937090}"/>
              </a:ext>
            </a:extLst>
          </p:cNvPr>
          <p:cNvCxnSpPr/>
          <p:nvPr/>
        </p:nvCxnSpPr>
        <p:spPr>
          <a:xfrm flipH="1">
            <a:off x="1396314" y="2644346"/>
            <a:ext cx="580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31C7-64F2-4DF7-8712-9C7EC23855F4}"/>
              </a:ext>
            </a:extLst>
          </p:cNvPr>
          <p:cNvCxnSpPr/>
          <p:nvPr/>
        </p:nvCxnSpPr>
        <p:spPr>
          <a:xfrm>
            <a:off x="1383957" y="2644346"/>
            <a:ext cx="0" cy="1075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C835A-C575-4F30-BA56-941C62AABB3D}"/>
              </a:ext>
            </a:extLst>
          </p:cNvPr>
          <p:cNvCxnSpPr/>
          <p:nvPr/>
        </p:nvCxnSpPr>
        <p:spPr>
          <a:xfrm>
            <a:off x="3595816" y="2644346"/>
            <a:ext cx="1729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2ABEF2-3B1C-4C80-9C78-358B7FF3CBEA}"/>
              </a:ext>
            </a:extLst>
          </p:cNvPr>
          <p:cNvCxnSpPr/>
          <p:nvPr/>
        </p:nvCxnSpPr>
        <p:spPr>
          <a:xfrm>
            <a:off x="1383957" y="3225114"/>
            <a:ext cx="3929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8AE905-00A9-4B06-ABB9-F68BACFE845C}"/>
              </a:ext>
            </a:extLst>
          </p:cNvPr>
          <p:cNvCxnSpPr/>
          <p:nvPr/>
        </p:nvCxnSpPr>
        <p:spPr>
          <a:xfrm>
            <a:off x="1383957" y="3719384"/>
            <a:ext cx="3941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D50EA2-D75B-4282-82E6-604B3075D3E8}"/>
              </a:ext>
            </a:extLst>
          </p:cNvPr>
          <p:cNvCxnSpPr>
            <a:cxnSpLocks/>
          </p:cNvCxnSpPr>
          <p:nvPr/>
        </p:nvCxnSpPr>
        <p:spPr>
          <a:xfrm flipH="1">
            <a:off x="1396314" y="4609070"/>
            <a:ext cx="580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BBFD9A-50F8-4D4D-8C4F-D8B8F0654610}"/>
              </a:ext>
            </a:extLst>
          </p:cNvPr>
          <p:cNvCxnSpPr>
            <a:cxnSpLocks/>
          </p:cNvCxnSpPr>
          <p:nvPr/>
        </p:nvCxnSpPr>
        <p:spPr>
          <a:xfrm>
            <a:off x="1396314" y="4609070"/>
            <a:ext cx="0" cy="155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E5E9CC-7402-4F4B-88D1-A5ACF096BCDC}"/>
              </a:ext>
            </a:extLst>
          </p:cNvPr>
          <p:cNvCxnSpPr/>
          <p:nvPr/>
        </p:nvCxnSpPr>
        <p:spPr>
          <a:xfrm>
            <a:off x="3595816" y="4609070"/>
            <a:ext cx="1729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A8C29D-F319-4202-B1A3-FC559C36537E}"/>
              </a:ext>
            </a:extLst>
          </p:cNvPr>
          <p:cNvCxnSpPr/>
          <p:nvPr/>
        </p:nvCxnSpPr>
        <p:spPr>
          <a:xfrm>
            <a:off x="1383957" y="6166022"/>
            <a:ext cx="4102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28B9FC-3EA4-4F9E-9112-87367C805336}"/>
              </a:ext>
            </a:extLst>
          </p:cNvPr>
          <p:cNvCxnSpPr/>
          <p:nvPr/>
        </p:nvCxnSpPr>
        <p:spPr>
          <a:xfrm>
            <a:off x="1396314" y="5288692"/>
            <a:ext cx="4053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5378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EBB0-B528-48A7-8F96-100EE6EE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S</a:t>
            </a:r>
            <a:r>
              <a:rPr lang="vi-VN" b="1" i="1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</a:t>
            </a:r>
            <a:r>
              <a:rPr lang="en-US" b="1" i="1">
                <a:solidFill>
                  <a:schemeClr val="accent6"/>
                </a:solidFill>
              </a:rPr>
              <a:t> đồ thao tác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5A681-8CAF-4AEB-91AE-9C00606ED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/>
              <a:t>Kí hiệu </a:t>
            </a:r>
            <a:r>
              <a:rPr lang="el-GR" sz="3200"/>
              <a:t>Θ</a:t>
            </a:r>
            <a:r>
              <a:rPr lang="en-US" sz="3200"/>
              <a:t> mô tả thao tác không thể thay đổi biến trạng thái</a:t>
            </a:r>
          </a:p>
          <a:p>
            <a:pPr marL="384048" lvl="2" indent="0">
              <a:buNone/>
            </a:pPr>
            <a:r>
              <a:rPr lang="en-US" sz="2600"/>
              <a:t> 	</a:t>
            </a:r>
          </a:p>
          <a:p>
            <a:pPr marL="384048" lvl="2" indent="0">
              <a:buNone/>
            </a:pPr>
            <a:r>
              <a:rPr lang="en-US" sz="2600"/>
              <a:t>	</a:t>
            </a:r>
            <a:r>
              <a:rPr lang="en-US" sz="2800" i="1"/>
              <a:t>Display</a:t>
            </a:r>
          </a:p>
          <a:p>
            <a:pPr marL="384048" lvl="2" indent="0">
              <a:buNone/>
            </a:pPr>
            <a:r>
              <a:rPr lang="en-US" sz="2800" i="1"/>
              <a:t>	</a:t>
            </a:r>
            <a:r>
              <a:rPr lang="el-GR" sz="2800" i="1"/>
              <a:t>Θ</a:t>
            </a:r>
            <a:r>
              <a:rPr lang="en-US" sz="2800" i="1"/>
              <a:t>Counter</a:t>
            </a:r>
          </a:p>
          <a:p>
            <a:pPr marL="384048" lvl="2" indent="0">
              <a:buNone/>
            </a:pPr>
            <a:r>
              <a:rPr lang="en-US" sz="2800" i="1"/>
              <a:t>	c</a:t>
            </a:r>
            <a:r>
              <a:rPr lang="en-US" sz="2800"/>
              <a:t>! : </a:t>
            </a:r>
            <a:r>
              <a:rPr lang="en-US" sz="2800" i="1"/>
              <a:t>N</a:t>
            </a:r>
          </a:p>
          <a:p>
            <a:pPr marL="384048" lvl="2" indent="0">
              <a:buNone/>
            </a:pPr>
            <a:r>
              <a:rPr lang="en-US" sz="2800" i="1"/>
              <a:t>	c</a:t>
            </a:r>
            <a:r>
              <a:rPr lang="en-US" sz="2800"/>
              <a:t>! =</a:t>
            </a:r>
            <a:r>
              <a:rPr lang="en-US" sz="2800" i="1"/>
              <a:t> ctr</a:t>
            </a:r>
          </a:p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DB3E94-8BDE-4F32-BECB-405486E6F415}"/>
              </a:ext>
            </a:extLst>
          </p:cNvPr>
          <p:cNvCxnSpPr>
            <a:cxnSpLocks/>
          </p:cNvCxnSpPr>
          <p:nvPr/>
        </p:nvCxnSpPr>
        <p:spPr>
          <a:xfrm flipH="1">
            <a:off x="1248032" y="3052119"/>
            <a:ext cx="778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CA6FE2-20A9-402F-A49E-1FF21CCFFE74}"/>
              </a:ext>
            </a:extLst>
          </p:cNvPr>
          <p:cNvCxnSpPr/>
          <p:nvPr/>
        </p:nvCxnSpPr>
        <p:spPr>
          <a:xfrm>
            <a:off x="1248032" y="3052119"/>
            <a:ext cx="0" cy="1532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8243E4-8BD5-42E4-AAB4-A6047C3C44CD}"/>
              </a:ext>
            </a:extLst>
          </p:cNvPr>
          <p:cNvCxnSpPr/>
          <p:nvPr/>
        </p:nvCxnSpPr>
        <p:spPr>
          <a:xfrm>
            <a:off x="1248032" y="3707027"/>
            <a:ext cx="3867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381602-CC0F-433E-B938-F523D22C6FB1}"/>
              </a:ext>
            </a:extLst>
          </p:cNvPr>
          <p:cNvCxnSpPr/>
          <p:nvPr/>
        </p:nvCxnSpPr>
        <p:spPr>
          <a:xfrm>
            <a:off x="1248032" y="4584357"/>
            <a:ext cx="3867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F7E03F-481A-4444-B788-3009754F1DD6}"/>
              </a:ext>
            </a:extLst>
          </p:cNvPr>
          <p:cNvCxnSpPr>
            <a:cxnSpLocks/>
          </p:cNvCxnSpPr>
          <p:nvPr/>
        </p:nvCxnSpPr>
        <p:spPr>
          <a:xfrm>
            <a:off x="3039762" y="3052119"/>
            <a:ext cx="2075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9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ADF2-1F43-4466-BEBF-808280E8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0141-25A6-49F3-BF2B-DA3563044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/>
              <a:t> Đặc tả hệ thống các sinh viên ra/vào phòng học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/>
              <a:t> Kiểu dữ liệu [</a:t>
            </a:r>
            <a:r>
              <a:rPr lang="en-US" sz="2800" i="1"/>
              <a:t>Staff</a:t>
            </a:r>
            <a:r>
              <a:rPr lang="en-US" sz="2800"/>
              <a:t>] là kiểu cơ bản mới của hệ thống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/>
              <a:t> Trạng thái của hệ thống bao gồm</a:t>
            </a:r>
          </a:p>
          <a:p>
            <a:pPr lvl="2"/>
            <a:r>
              <a:rPr lang="en-US" sz="2400"/>
              <a:t>Tập hợp các ng</a:t>
            </a:r>
            <a:r>
              <a:rPr lang="vi-VN" sz="2400"/>
              <a:t>ư</a:t>
            </a:r>
            <a:r>
              <a:rPr lang="en-US" sz="2400"/>
              <a:t>ời sử dụng hệ thống </a:t>
            </a:r>
            <a:r>
              <a:rPr lang="en-US" sz="2400" i="1"/>
              <a:t>User</a:t>
            </a:r>
          </a:p>
          <a:p>
            <a:pPr lvl="2"/>
            <a:r>
              <a:rPr lang="en-US" sz="2400"/>
              <a:t>Tập hợp các sinh viên đang vào </a:t>
            </a:r>
            <a:r>
              <a:rPr lang="en-US" sz="2400" i="1"/>
              <a:t>in</a:t>
            </a:r>
          </a:p>
          <a:p>
            <a:pPr lvl="2"/>
            <a:r>
              <a:rPr lang="en-US" sz="2400"/>
              <a:t>Tập hợp các sinh viên đang ra </a:t>
            </a:r>
            <a:r>
              <a:rPr lang="en-US" sz="2400" i="1"/>
              <a:t>out</a:t>
            </a:r>
          </a:p>
          <a:p>
            <a:pPr marL="384048" lvl="2" indent="0">
              <a:buNone/>
            </a:pPr>
            <a:r>
              <a:rPr lang="en-US" sz="2400" i="1"/>
              <a:t>        	Log</a:t>
            </a:r>
          </a:p>
          <a:p>
            <a:pPr marL="384048" lvl="2" indent="0">
              <a:buNone/>
            </a:pPr>
            <a:r>
              <a:rPr lang="en-US" sz="2400" i="1"/>
              <a:t>		users, in, out :</a:t>
            </a:r>
            <a:r>
              <a:rPr lang="en-US" sz="2400"/>
              <a:t> P </a:t>
            </a:r>
            <a:r>
              <a:rPr lang="en-US" sz="2400" i="1"/>
              <a:t>Staff</a:t>
            </a:r>
          </a:p>
          <a:p>
            <a:pPr marL="384048" lvl="2" indent="0">
              <a:buNone/>
            </a:pPr>
            <a:r>
              <a:rPr lang="en-US" sz="2400" i="1"/>
              <a:t>		in</a:t>
            </a:r>
            <a:r>
              <a:rPr lang="en-US" sz="2400"/>
              <a:t> ∩ </a:t>
            </a:r>
            <a:r>
              <a:rPr lang="en-US" sz="2400" i="1"/>
              <a:t>out</a:t>
            </a:r>
            <a:r>
              <a:rPr lang="en-US" sz="2400"/>
              <a:t> = {} ∧</a:t>
            </a:r>
          </a:p>
          <a:p>
            <a:pPr marL="384048" lvl="2" indent="0">
              <a:buNone/>
            </a:pPr>
            <a:r>
              <a:rPr lang="en-US" sz="2400"/>
              <a:t>		</a:t>
            </a:r>
            <a:r>
              <a:rPr lang="en-US" sz="2400" i="1"/>
              <a:t>in</a:t>
            </a:r>
            <a:r>
              <a:rPr lang="en-US" sz="2400"/>
              <a:t> </a:t>
            </a:r>
            <a:r>
              <a:rPr lang="en-US" sz="1800"/>
              <a:t>⋃</a:t>
            </a:r>
            <a:r>
              <a:rPr lang="en-US" sz="2400"/>
              <a:t> </a:t>
            </a:r>
            <a:r>
              <a:rPr lang="en-US" sz="2400" i="1"/>
              <a:t>out</a:t>
            </a:r>
            <a:r>
              <a:rPr lang="en-US" sz="2400"/>
              <a:t> = </a:t>
            </a:r>
            <a:r>
              <a:rPr lang="en-US" sz="2400" i="1"/>
              <a:t>users</a:t>
            </a:r>
          </a:p>
          <a:p>
            <a:pPr marL="384048" lvl="2" indent="0">
              <a:buNone/>
            </a:pPr>
            <a:endParaRPr lang="en-US" sz="2400" i="1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5B546F-7CF8-42E9-A494-27116C18F24D}"/>
              </a:ext>
            </a:extLst>
          </p:cNvPr>
          <p:cNvCxnSpPr>
            <a:cxnSpLocks/>
          </p:cNvCxnSpPr>
          <p:nvPr/>
        </p:nvCxnSpPr>
        <p:spPr>
          <a:xfrm flipH="1">
            <a:off x="2162432" y="4497859"/>
            <a:ext cx="753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8E437A-2EAB-4DE4-88FA-77CA0AEE7203}"/>
              </a:ext>
            </a:extLst>
          </p:cNvPr>
          <p:cNvCxnSpPr/>
          <p:nvPr/>
        </p:nvCxnSpPr>
        <p:spPr>
          <a:xfrm>
            <a:off x="2162432" y="4497859"/>
            <a:ext cx="0" cy="126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8EBA9D-413C-4DEB-9A75-60DF2D71EE11}"/>
              </a:ext>
            </a:extLst>
          </p:cNvPr>
          <p:cNvCxnSpPr>
            <a:cxnSpLocks/>
          </p:cNvCxnSpPr>
          <p:nvPr/>
        </p:nvCxnSpPr>
        <p:spPr>
          <a:xfrm>
            <a:off x="2162432" y="5770605"/>
            <a:ext cx="4053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6AC44D-04F1-4F5E-A81A-9E9F8541E3ED}"/>
              </a:ext>
            </a:extLst>
          </p:cNvPr>
          <p:cNvCxnSpPr>
            <a:cxnSpLocks/>
          </p:cNvCxnSpPr>
          <p:nvPr/>
        </p:nvCxnSpPr>
        <p:spPr>
          <a:xfrm>
            <a:off x="3361038" y="4497859"/>
            <a:ext cx="2734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9E06EA-4142-49DD-90FF-85BECF484DDD}"/>
              </a:ext>
            </a:extLst>
          </p:cNvPr>
          <p:cNvCxnSpPr/>
          <p:nvPr/>
        </p:nvCxnSpPr>
        <p:spPr>
          <a:xfrm>
            <a:off x="2162432" y="4992130"/>
            <a:ext cx="3933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89414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722A-9987-4EDA-95AA-15C5BBBF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Ví dụ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0FC36-C7C2-40F4-99D8-4A586BCB7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/>
              <a:t> Đặc tả thao tác ghi nhận một sinh viên vào</a:t>
            </a:r>
          </a:p>
          <a:p>
            <a:pPr marL="384048" lvl="2" indent="0">
              <a:buNone/>
            </a:pPr>
            <a:r>
              <a:rPr lang="en-US" sz="2600"/>
              <a:t>	</a:t>
            </a:r>
            <a:endParaRPr lang="en-US" sz="2800"/>
          </a:p>
          <a:p>
            <a:pPr marL="384048" lvl="2" indent="0">
              <a:buNone/>
            </a:pPr>
            <a:r>
              <a:rPr lang="en-US" sz="2800" i="1"/>
              <a:t>	CheckIn</a:t>
            </a:r>
          </a:p>
          <a:p>
            <a:pPr marL="384048" lvl="2" indent="0">
              <a:buNone/>
            </a:pPr>
            <a:r>
              <a:rPr lang="en-US" sz="2800" i="1"/>
              <a:t>	</a:t>
            </a:r>
            <a:r>
              <a:rPr lang="el-GR" sz="2800" i="1"/>
              <a:t>Δ</a:t>
            </a:r>
            <a:r>
              <a:rPr lang="en-US" sz="2800" i="1"/>
              <a:t>Log</a:t>
            </a:r>
          </a:p>
          <a:p>
            <a:pPr marL="384048" lvl="2" indent="0">
              <a:buNone/>
            </a:pPr>
            <a:r>
              <a:rPr lang="en-US" sz="2800" i="1"/>
              <a:t>	name</a:t>
            </a:r>
            <a:r>
              <a:rPr lang="en-US" sz="2800"/>
              <a:t>?</a:t>
            </a:r>
            <a:r>
              <a:rPr lang="en-US" sz="2800" i="1"/>
              <a:t> : Staff</a:t>
            </a:r>
          </a:p>
          <a:p>
            <a:pPr marL="384048" lvl="2" indent="0">
              <a:buNone/>
            </a:pPr>
            <a:r>
              <a:rPr lang="en-US" sz="2800" i="1"/>
              <a:t>	name</a:t>
            </a:r>
            <a:r>
              <a:rPr lang="en-US" sz="2800"/>
              <a:t>?</a:t>
            </a:r>
            <a:r>
              <a:rPr lang="en-US" sz="2800" i="1"/>
              <a:t> </a:t>
            </a:r>
            <a:r>
              <a:rPr lang="en-US" sz="2800"/>
              <a:t>∈ </a:t>
            </a:r>
            <a:r>
              <a:rPr lang="en-US" sz="2800" i="1"/>
              <a:t>out</a:t>
            </a:r>
          </a:p>
          <a:p>
            <a:pPr marL="384048" lvl="2" indent="0">
              <a:buNone/>
            </a:pPr>
            <a:r>
              <a:rPr lang="en-US" sz="2800" i="1"/>
              <a:t>	in’  = in </a:t>
            </a:r>
            <a:r>
              <a:rPr lang="en-US" sz="2400"/>
              <a:t>⋃</a:t>
            </a:r>
            <a:r>
              <a:rPr lang="en-US" sz="2800" i="1"/>
              <a:t> </a:t>
            </a:r>
            <a:r>
              <a:rPr lang="en-US" sz="2800"/>
              <a:t>{</a:t>
            </a:r>
            <a:r>
              <a:rPr lang="en-US" sz="2800" i="1"/>
              <a:t>name</a:t>
            </a:r>
            <a:r>
              <a:rPr lang="en-US" sz="2800"/>
              <a:t>?}</a:t>
            </a:r>
          </a:p>
          <a:p>
            <a:pPr marL="384048" lvl="2" indent="0">
              <a:buNone/>
            </a:pPr>
            <a:r>
              <a:rPr lang="en-US" sz="2800" i="1"/>
              <a:t>	out’ = out \ </a:t>
            </a:r>
            <a:r>
              <a:rPr lang="en-US" sz="2800"/>
              <a:t>{</a:t>
            </a:r>
            <a:r>
              <a:rPr lang="en-US" sz="2800" i="1"/>
              <a:t>name</a:t>
            </a:r>
            <a:r>
              <a:rPr lang="en-US" sz="2800"/>
              <a:t>?}</a:t>
            </a:r>
          </a:p>
          <a:p>
            <a:pPr marL="384048" lvl="2" indent="0">
              <a:buNone/>
            </a:pPr>
            <a:r>
              <a:rPr lang="en-US" sz="2800" i="1"/>
              <a:t>	users’ = users</a:t>
            </a:r>
          </a:p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D68E67-B49D-48E5-869A-94193720F52A}"/>
              </a:ext>
            </a:extLst>
          </p:cNvPr>
          <p:cNvCxnSpPr>
            <a:cxnSpLocks/>
          </p:cNvCxnSpPr>
          <p:nvPr/>
        </p:nvCxnSpPr>
        <p:spPr>
          <a:xfrm flipH="1">
            <a:off x="1421027" y="2977978"/>
            <a:ext cx="61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6FE5E1-6F8F-4EFA-B65F-4122FA3EB253}"/>
              </a:ext>
            </a:extLst>
          </p:cNvPr>
          <p:cNvCxnSpPr>
            <a:cxnSpLocks/>
          </p:cNvCxnSpPr>
          <p:nvPr/>
        </p:nvCxnSpPr>
        <p:spPr>
          <a:xfrm>
            <a:off x="1421027" y="2953265"/>
            <a:ext cx="0" cy="261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6DE58A-79E4-471F-9438-1E7C4C6D7C1A}"/>
              </a:ext>
            </a:extLst>
          </p:cNvPr>
          <p:cNvCxnSpPr>
            <a:cxnSpLocks/>
          </p:cNvCxnSpPr>
          <p:nvPr/>
        </p:nvCxnSpPr>
        <p:spPr>
          <a:xfrm>
            <a:off x="1421027" y="5572897"/>
            <a:ext cx="4674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B37528-F192-41E1-A4E6-BD40E6415DB7}"/>
              </a:ext>
            </a:extLst>
          </p:cNvPr>
          <p:cNvCxnSpPr/>
          <p:nvPr/>
        </p:nvCxnSpPr>
        <p:spPr>
          <a:xfrm>
            <a:off x="3113903" y="2953265"/>
            <a:ext cx="307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1A2EC0-BE6C-4414-8845-664202E9653D}"/>
              </a:ext>
            </a:extLst>
          </p:cNvPr>
          <p:cNvCxnSpPr>
            <a:cxnSpLocks/>
          </p:cNvCxnSpPr>
          <p:nvPr/>
        </p:nvCxnSpPr>
        <p:spPr>
          <a:xfrm>
            <a:off x="1421027" y="3880021"/>
            <a:ext cx="4769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06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722A-9987-4EDA-95AA-15C5BBBF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Ví dụ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0FC36-C7C2-40F4-99D8-4A586BCB7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/>
              <a:t> Đặc tả thao tác ghi nhận một sinh viên ra</a:t>
            </a:r>
          </a:p>
          <a:p>
            <a:pPr marL="384048" lvl="2" indent="0">
              <a:buNone/>
            </a:pPr>
            <a:r>
              <a:rPr lang="en-US" sz="2600"/>
              <a:t>	</a:t>
            </a:r>
            <a:endParaRPr lang="en-US" sz="2800"/>
          </a:p>
          <a:p>
            <a:pPr marL="384048" lvl="2" indent="0">
              <a:buNone/>
            </a:pPr>
            <a:r>
              <a:rPr lang="en-US" sz="2800" i="1"/>
              <a:t>	CheckIn</a:t>
            </a:r>
          </a:p>
          <a:p>
            <a:pPr marL="384048" lvl="2" indent="0">
              <a:buNone/>
            </a:pPr>
            <a:r>
              <a:rPr lang="en-US" sz="2800" i="1"/>
              <a:t>	</a:t>
            </a:r>
            <a:r>
              <a:rPr lang="el-GR" sz="2800" i="1"/>
              <a:t>Δ</a:t>
            </a:r>
            <a:r>
              <a:rPr lang="en-US" sz="2800" i="1"/>
              <a:t>Log</a:t>
            </a:r>
          </a:p>
          <a:p>
            <a:pPr marL="384048" lvl="2" indent="0">
              <a:buNone/>
            </a:pPr>
            <a:r>
              <a:rPr lang="en-US" sz="2800" i="1"/>
              <a:t>	name</a:t>
            </a:r>
            <a:r>
              <a:rPr lang="en-US" sz="2800"/>
              <a:t>?</a:t>
            </a:r>
            <a:r>
              <a:rPr lang="en-US" sz="2800" i="1"/>
              <a:t> : Staff</a:t>
            </a:r>
          </a:p>
          <a:p>
            <a:pPr marL="384048" lvl="2" indent="0">
              <a:buNone/>
            </a:pPr>
            <a:r>
              <a:rPr lang="en-US" sz="2800" i="1"/>
              <a:t>	name</a:t>
            </a:r>
            <a:r>
              <a:rPr lang="en-US" sz="2800"/>
              <a:t>?</a:t>
            </a:r>
            <a:r>
              <a:rPr lang="en-US" sz="2800" i="1"/>
              <a:t> </a:t>
            </a:r>
            <a:r>
              <a:rPr lang="en-US" sz="2800"/>
              <a:t>∈ </a:t>
            </a:r>
            <a:r>
              <a:rPr lang="en-US" sz="2800" i="1"/>
              <a:t>in</a:t>
            </a:r>
          </a:p>
          <a:p>
            <a:pPr marL="384048" lvl="2" indent="0">
              <a:buNone/>
            </a:pPr>
            <a:r>
              <a:rPr lang="en-US" sz="2800" i="1"/>
              <a:t>	out’  = out </a:t>
            </a:r>
            <a:r>
              <a:rPr lang="en-US" sz="2400"/>
              <a:t>⋃</a:t>
            </a:r>
            <a:r>
              <a:rPr lang="en-US" sz="2800" i="1"/>
              <a:t> </a:t>
            </a:r>
            <a:r>
              <a:rPr lang="en-US" sz="2800"/>
              <a:t>{</a:t>
            </a:r>
            <a:r>
              <a:rPr lang="en-US" sz="2800" i="1"/>
              <a:t>name</a:t>
            </a:r>
            <a:r>
              <a:rPr lang="en-US" sz="2800"/>
              <a:t>?}</a:t>
            </a:r>
          </a:p>
          <a:p>
            <a:pPr marL="384048" lvl="2" indent="0">
              <a:buNone/>
            </a:pPr>
            <a:r>
              <a:rPr lang="en-US" sz="2800" i="1"/>
              <a:t>	in’ = in \ </a:t>
            </a:r>
            <a:r>
              <a:rPr lang="en-US" sz="2800"/>
              <a:t>{</a:t>
            </a:r>
            <a:r>
              <a:rPr lang="en-US" sz="2800" i="1"/>
              <a:t>name</a:t>
            </a:r>
            <a:r>
              <a:rPr lang="en-US" sz="2800"/>
              <a:t>?}</a:t>
            </a:r>
          </a:p>
          <a:p>
            <a:pPr marL="384048" lvl="2" indent="0">
              <a:buNone/>
            </a:pPr>
            <a:r>
              <a:rPr lang="en-US" sz="2800" i="1"/>
              <a:t>	users’ = users</a:t>
            </a:r>
          </a:p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D68E67-B49D-48E5-869A-94193720F52A}"/>
              </a:ext>
            </a:extLst>
          </p:cNvPr>
          <p:cNvCxnSpPr>
            <a:cxnSpLocks/>
          </p:cNvCxnSpPr>
          <p:nvPr/>
        </p:nvCxnSpPr>
        <p:spPr>
          <a:xfrm flipH="1">
            <a:off x="1421027" y="2977978"/>
            <a:ext cx="61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6FE5E1-6F8F-4EFA-B65F-4122FA3EB253}"/>
              </a:ext>
            </a:extLst>
          </p:cNvPr>
          <p:cNvCxnSpPr>
            <a:cxnSpLocks/>
          </p:cNvCxnSpPr>
          <p:nvPr/>
        </p:nvCxnSpPr>
        <p:spPr>
          <a:xfrm>
            <a:off x="1421027" y="2953265"/>
            <a:ext cx="0" cy="261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6DE58A-79E4-471F-9438-1E7C4C6D7C1A}"/>
              </a:ext>
            </a:extLst>
          </p:cNvPr>
          <p:cNvCxnSpPr>
            <a:cxnSpLocks/>
          </p:cNvCxnSpPr>
          <p:nvPr/>
        </p:nvCxnSpPr>
        <p:spPr>
          <a:xfrm>
            <a:off x="1421027" y="5572897"/>
            <a:ext cx="4674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B37528-F192-41E1-A4E6-BD40E6415DB7}"/>
              </a:ext>
            </a:extLst>
          </p:cNvPr>
          <p:cNvCxnSpPr/>
          <p:nvPr/>
        </p:nvCxnSpPr>
        <p:spPr>
          <a:xfrm>
            <a:off x="3113903" y="2953265"/>
            <a:ext cx="307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1A2EC0-BE6C-4414-8845-664202E9653D}"/>
              </a:ext>
            </a:extLst>
          </p:cNvPr>
          <p:cNvCxnSpPr>
            <a:cxnSpLocks/>
          </p:cNvCxnSpPr>
          <p:nvPr/>
        </p:nvCxnSpPr>
        <p:spPr>
          <a:xfrm>
            <a:off x="1421027" y="3842951"/>
            <a:ext cx="4769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129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5FCF-8595-47FB-8EFF-B4F334B1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Ví dụ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FD79-2C52-4049-8D65-DD9CF79D9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1"/>
            <a:ext cx="10058400" cy="46140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000"/>
              <a:t> Đặc tả thao tác kiểm tra một sinh viên vào hay ra</a:t>
            </a:r>
          </a:p>
          <a:p>
            <a:pPr lvl="1"/>
            <a:r>
              <a:rPr lang="en-US" sz="2800"/>
              <a:t>Thao tác này cho kết quả là phần tử của kiểu</a:t>
            </a:r>
          </a:p>
          <a:p>
            <a:pPr marL="749808" lvl="4" indent="0">
              <a:buNone/>
            </a:pPr>
            <a:r>
              <a:rPr lang="en-US" sz="2000"/>
              <a:t>		QueryReply == is_in| is_out</a:t>
            </a:r>
          </a:p>
          <a:p>
            <a:pPr lvl="1"/>
            <a:r>
              <a:rPr lang="en-US" sz="2800"/>
              <a:t>Đặc tả thao tác</a:t>
            </a:r>
          </a:p>
          <a:p>
            <a:pPr marL="384048" lvl="2" indent="0">
              <a:buNone/>
            </a:pPr>
            <a:r>
              <a:rPr lang="en-US" sz="2400"/>
              <a:t>	</a:t>
            </a:r>
            <a:r>
              <a:rPr lang="en-US" sz="2400" i="1"/>
              <a:t>StaffQuery</a:t>
            </a:r>
          </a:p>
          <a:p>
            <a:pPr marL="384048" lvl="2" indent="0">
              <a:buNone/>
            </a:pPr>
            <a:r>
              <a:rPr lang="en-US" sz="2400" i="1"/>
              <a:t>	</a:t>
            </a:r>
            <a:r>
              <a:rPr lang="el-GR" sz="2400"/>
              <a:t>Θ</a:t>
            </a:r>
            <a:r>
              <a:rPr lang="en-US" sz="2400" i="1"/>
              <a:t>Log</a:t>
            </a:r>
          </a:p>
          <a:p>
            <a:pPr marL="384048" lvl="2" indent="0">
              <a:buNone/>
            </a:pPr>
            <a:r>
              <a:rPr lang="en-US" sz="2400" i="1"/>
              <a:t>	name</a:t>
            </a:r>
            <a:r>
              <a:rPr lang="en-US" sz="2400"/>
              <a:t>? : </a:t>
            </a:r>
            <a:r>
              <a:rPr lang="en-US" sz="2400" i="1"/>
              <a:t>Staff</a:t>
            </a:r>
          </a:p>
          <a:p>
            <a:pPr marL="384048" lvl="2" indent="0">
              <a:buNone/>
            </a:pPr>
            <a:r>
              <a:rPr lang="en-US" sz="2400" i="1"/>
              <a:t>	reply</a:t>
            </a:r>
            <a:r>
              <a:rPr lang="en-US" sz="2400"/>
              <a:t>! : </a:t>
            </a:r>
            <a:r>
              <a:rPr lang="en-US" sz="2400" i="1"/>
              <a:t>QueryReply</a:t>
            </a:r>
          </a:p>
          <a:p>
            <a:pPr marL="384048" lvl="2" indent="0">
              <a:buNone/>
            </a:pPr>
            <a:r>
              <a:rPr lang="en-US" sz="2400" i="1"/>
              <a:t>	name</a:t>
            </a:r>
            <a:r>
              <a:rPr lang="en-US" sz="2400"/>
              <a:t>? ∈ </a:t>
            </a:r>
            <a:r>
              <a:rPr lang="en-US" sz="2400" i="1"/>
              <a:t>users</a:t>
            </a:r>
          </a:p>
          <a:p>
            <a:pPr marL="384048" lvl="2" indent="0">
              <a:buNone/>
            </a:pPr>
            <a:r>
              <a:rPr lang="en-US" sz="2400" i="1"/>
              <a:t>	name</a:t>
            </a:r>
            <a:r>
              <a:rPr lang="en-US" sz="2400"/>
              <a:t>? ∈ </a:t>
            </a:r>
            <a:r>
              <a:rPr lang="en-US" sz="2400" i="1"/>
              <a:t>in  </a:t>
            </a:r>
            <a:r>
              <a:rPr lang="en-US" sz="2400"/>
              <a:t>⇒ </a:t>
            </a:r>
            <a:r>
              <a:rPr lang="en-US" sz="2400" i="1"/>
              <a:t>reply</a:t>
            </a:r>
            <a:r>
              <a:rPr lang="en-US" sz="2400"/>
              <a:t>! =</a:t>
            </a:r>
            <a:r>
              <a:rPr lang="en-US" sz="2400" i="1"/>
              <a:t> is_in</a:t>
            </a:r>
          </a:p>
          <a:p>
            <a:pPr marL="384048" lvl="2" indent="0">
              <a:buNone/>
            </a:pPr>
            <a:r>
              <a:rPr lang="en-US" sz="2400" i="1"/>
              <a:t>	name</a:t>
            </a:r>
            <a:r>
              <a:rPr lang="en-US" sz="2400"/>
              <a:t>? ∈ </a:t>
            </a:r>
            <a:r>
              <a:rPr lang="en-US" sz="2400" i="1"/>
              <a:t>out  </a:t>
            </a:r>
            <a:r>
              <a:rPr lang="en-US" sz="2400"/>
              <a:t>⇒ </a:t>
            </a:r>
            <a:r>
              <a:rPr lang="en-US" sz="2400" i="1"/>
              <a:t>reply</a:t>
            </a:r>
            <a:r>
              <a:rPr lang="en-US" sz="2400"/>
              <a:t>! = </a:t>
            </a:r>
            <a:r>
              <a:rPr lang="en-US" sz="2400" i="1"/>
              <a:t>is_out</a:t>
            </a:r>
          </a:p>
          <a:p>
            <a:pPr marL="384048" lvl="2" indent="0">
              <a:buNone/>
            </a:pPr>
            <a:endParaRPr lang="en-US" sz="2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F4BBAF-FFEC-4B0B-ABDB-C2E7BD1A3338}"/>
              </a:ext>
            </a:extLst>
          </p:cNvPr>
          <p:cNvCxnSpPr>
            <a:cxnSpLocks/>
          </p:cNvCxnSpPr>
          <p:nvPr/>
        </p:nvCxnSpPr>
        <p:spPr>
          <a:xfrm flipH="1" flipV="1">
            <a:off x="1458097" y="3558746"/>
            <a:ext cx="5189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E7774A-7F7B-48EF-AE59-6D5C2CD15F39}"/>
              </a:ext>
            </a:extLst>
          </p:cNvPr>
          <p:cNvCxnSpPr/>
          <p:nvPr/>
        </p:nvCxnSpPr>
        <p:spPr>
          <a:xfrm>
            <a:off x="1458097" y="3534032"/>
            <a:ext cx="0" cy="2360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B60D5F-3490-4479-884E-FCAB3A495010}"/>
              </a:ext>
            </a:extLst>
          </p:cNvPr>
          <p:cNvCxnSpPr/>
          <p:nvPr/>
        </p:nvCxnSpPr>
        <p:spPr>
          <a:xfrm>
            <a:off x="1495168" y="5881816"/>
            <a:ext cx="5362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1D8BD9-C07F-40C5-B9C6-3448C2BDC484}"/>
              </a:ext>
            </a:extLst>
          </p:cNvPr>
          <p:cNvCxnSpPr/>
          <p:nvPr/>
        </p:nvCxnSpPr>
        <p:spPr>
          <a:xfrm flipV="1">
            <a:off x="3323968" y="3534032"/>
            <a:ext cx="3447535" cy="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707808-3447-4BFD-A8C7-9917231D1FDA}"/>
              </a:ext>
            </a:extLst>
          </p:cNvPr>
          <p:cNvCxnSpPr>
            <a:cxnSpLocks/>
          </p:cNvCxnSpPr>
          <p:nvPr/>
        </p:nvCxnSpPr>
        <p:spPr>
          <a:xfrm>
            <a:off x="1458097" y="4720281"/>
            <a:ext cx="53999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92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A6AA-3F90-4F1A-A38E-C40502C2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Ví dụ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502A6-6CFF-4220-AA8A-18677EB7A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/>
              <a:t> Khởi tạo hệ thống</a:t>
            </a:r>
          </a:p>
          <a:p>
            <a:pPr marL="384048" lvl="2" indent="0">
              <a:buNone/>
            </a:pPr>
            <a:r>
              <a:rPr lang="en-US" sz="2600"/>
              <a:t>	</a:t>
            </a:r>
            <a:r>
              <a:rPr lang="en-US" sz="2800" i="1"/>
              <a:t>InitLog</a:t>
            </a:r>
          </a:p>
          <a:p>
            <a:pPr marL="384048" lvl="2" indent="0">
              <a:buNone/>
            </a:pPr>
            <a:r>
              <a:rPr lang="en-US" sz="2800" i="1"/>
              <a:t>	Log</a:t>
            </a:r>
          </a:p>
          <a:p>
            <a:pPr marL="384048" lvl="2" indent="0">
              <a:buNone/>
            </a:pPr>
            <a:r>
              <a:rPr lang="en-US" sz="2800" i="1"/>
              <a:t>	users </a:t>
            </a:r>
            <a:r>
              <a:rPr lang="en-US" sz="2800"/>
              <a:t>= {}</a:t>
            </a:r>
          </a:p>
          <a:p>
            <a:pPr marL="384048" lvl="2" indent="0">
              <a:buNone/>
            </a:pPr>
            <a:r>
              <a:rPr lang="en-US" sz="2800" i="1"/>
              <a:t>	in </a:t>
            </a:r>
            <a:r>
              <a:rPr lang="en-US" sz="2800"/>
              <a:t>= {}</a:t>
            </a:r>
          </a:p>
          <a:p>
            <a:pPr marL="384048" lvl="2" indent="0">
              <a:buNone/>
            </a:pPr>
            <a:r>
              <a:rPr lang="en-US" sz="2800" i="1"/>
              <a:t>	out </a:t>
            </a:r>
            <a:r>
              <a:rPr lang="en-US" sz="2800"/>
              <a:t>= {}</a:t>
            </a:r>
          </a:p>
          <a:p>
            <a:pPr marL="384048" lvl="2" indent="0">
              <a:buNone/>
            </a:pPr>
            <a:r>
              <a:rPr lang="en-US" sz="2600"/>
              <a:t>	</a:t>
            </a:r>
          </a:p>
          <a:p>
            <a:pPr marL="384048" lvl="2" indent="0">
              <a:buNone/>
            </a:pPr>
            <a:r>
              <a:rPr lang="en-US" sz="2600"/>
              <a:t>	</a:t>
            </a:r>
          </a:p>
          <a:p>
            <a:endParaRPr lang="en-US" sz="3200"/>
          </a:p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87102D-05CE-4EB9-B80D-3EC38A014BD5}"/>
              </a:ext>
            </a:extLst>
          </p:cNvPr>
          <p:cNvCxnSpPr/>
          <p:nvPr/>
        </p:nvCxnSpPr>
        <p:spPr>
          <a:xfrm flipH="1">
            <a:off x="1519881" y="2644346"/>
            <a:ext cx="481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065D54-88BC-4FE1-8249-E891229410C3}"/>
              </a:ext>
            </a:extLst>
          </p:cNvPr>
          <p:cNvCxnSpPr/>
          <p:nvPr/>
        </p:nvCxnSpPr>
        <p:spPr>
          <a:xfrm>
            <a:off x="1519881" y="2644346"/>
            <a:ext cx="0" cy="207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4D96BA-D0BB-4667-BB0A-CBBE5C7C0234}"/>
              </a:ext>
            </a:extLst>
          </p:cNvPr>
          <p:cNvCxnSpPr>
            <a:cxnSpLocks/>
          </p:cNvCxnSpPr>
          <p:nvPr/>
        </p:nvCxnSpPr>
        <p:spPr>
          <a:xfrm>
            <a:off x="1519881" y="4720281"/>
            <a:ext cx="4576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72FBB-63CF-44BF-B6DE-88CFA88DC3B3}"/>
              </a:ext>
            </a:extLst>
          </p:cNvPr>
          <p:cNvCxnSpPr/>
          <p:nvPr/>
        </p:nvCxnSpPr>
        <p:spPr>
          <a:xfrm>
            <a:off x="1519881" y="3237470"/>
            <a:ext cx="221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2E70CB-8583-49B4-AACE-DBD657D8C477}"/>
              </a:ext>
            </a:extLst>
          </p:cNvPr>
          <p:cNvCxnSpPr/>
          <p:nvPr/>
        </p:nvCxnSpPr>
        <p:spPr>
          <a:xfrm>
            <a:off x="2990335" y="2644346"/>
            <a:ext cx="2990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541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E8AE-63BD-4C37-A874-E66DEFDC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Toán tử sơ đồ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8B25-FD70-4796-9EE0-6E6D7113A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/>
              <a:t> Các sơ đồ có thể được kết hợp để tạo ra các sơ đồ mới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/>
              <a:t>Các toán tử sơ đồ</a:t>
            </a:r>
          </a:p>
          <a:p>
            <a:pPr lvl="2"/>
            <a:r>
              <a:rPr lang="en-US" sz="3200"/>
              <a:t>Và:  ∧</a:t>
            </a:r>
          </a:p>
          <a:p>
            <a:pPr lvl="2"/>
            <a:r>
              <a:rPr lang="en-US" sz="3200"/>
              <a:t>Hoặc: ∨</a:t>
            </a:r>
          </a:p>
        </p:txBody>
      </p:sp>
    </p:spTree>
    <p:extLst>
      <p:ext uri="{BB962C8B-B14F-4D97-AF65-F5344CB8AC3E}">
        <p14:creationId xmlns:p14="http://schemas.microsoft.com/office/powerpoint/2010/main" val="3335023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F526-3A67-44C6-8C12-E537C92D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Toán tử sơ đồ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EC036-F026-4F75-B7BF-3DE763AE6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sz="2400"/>
              <a:t>Các sơ đồ đã có	</a:t>
            </a:r>
          </a:p>
          <a:p>
            <a:r>
              <a:rPr lang="en-US"/>
              <a:t> 	Schema1					Schema2</a:t>
            </a:r>
          </a:p>
          <a:p>
            <a:pPr marL="201168" lvl="1" indent="0">
              <a:buNone/>
            </a:pPr>
            <a:r>
              <a:rPr lang="en-US"/>
              <a:t> 	x : X; y : Y						z : Z; x : X</a:t>
            </a:r>
          </a:p>
          <a:p>
            <a:pPr marL="201168" lvl="1" indent="0">
              <a:buNone/>
            </a:pPr>
            <a:r>
              <a:rPr lang="en-US"/>
              <a:t>	A( x, y)						B(z,x)</a:t>
            </a:r>
          </a:p>
          <a:p>
            <a:pPr marL="201168" lvl="1" indent="0">
              <a:buNone/>
            </a:pPr>
            <a:endParaRPr lang="en-US">
              <a:latin typeface="Script MT Bold" panose="03040602040607080904" pitchFamily="66" charset="0"/>
            </a:endParaRPr>
          </a:p>
          <a:p>
            <a:pPr marL="201168" lvl="1" indent="0">
              <a:buNone/>
            </a:pPr>
            <a:r>
              <a:rPr lang="en-US" sz="2400"/>
              <a:t>Tạo các sơ đồ mới:</a:t>
            </a:r>
          </a:p>
          <a:p>
            <a:pPr lvl="1"/>
            <a:r>
              <a:rPr lang="en-US" sz="2000"/>
              <a:t>Schema3 = Schema1 ∧ Schema2</a:t>
            </a:r>
          </a:p>
          <a:p>
            <a:pPr lvl="1"/>
            <a:r>
              <a:rPr lang="en-US" sz="2000"/>
              <a:t>Schema4 = Schema1 ∨ Schema2</a:t>
            </a:r>
          </a:p>
          <a:p>
            <a:pPr marL="201168" lvl="1" indent="0">
              <a:buNone/>
            </a:pPr>
            <a:r>
              <a:rPr lang="en-US" sz="2000"/>
              <a:t>	Schema3					Schema4</a:t>
            </a:r>
          </a:p>
          <a:p>
            <a:pPr marL="201168" lvl="1" indent="0">
              <a:buNone/>
            </a:pPr>
            <a:r>
              <a:rPr lang="en-US" sz="2000"/>
              <a:t>	x : X; y : Y; z : Z					x : X; y : Y; z : Z</a:t>
            </a:r>
          </a:p>
          <a:p>
            <a:pPr marL="201168" lvl="1" indent="0">
              <a:buNone/>
            </a:pPr>
            <a:r>
              <a:rPr lang="en-US" sz="2000"/>
              <a:t>	A(x, y) ∧ B(z, x)					A(x, y) ∨ B(z, 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79C464-A83C-4CF8-832F-F22ECCCA874F}"/>
              </a:ext>
            </a:extLst>
          </p:cNvPr>
          <p:cNvCxnSpPr/>
          <p:nvPr/>
        </p:nvCxnSpPr>
        <p:spPr>
          <a:xfrm flipH="1">
            <a:off x="1445741" y="2520778"/>
            <a:ext cx="593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551966-6FD4-4E99-99C0-50F438F2AABD}"/>
              </a:ext>
            </a:extLst>
          </p:cNvPr>
          <p:cNvCxnSpPr/>
          <p:nvPr/>
        </p:nvCxnSpPr>
        <p:spPr>
          <a:xfrm>
            <a:off x="1433384" y="2533135"/>
            <a:ext cx="0" cy="778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CE9517-5490-4D86-A953-409800F8238D}"/>
              </a:ext>
            </a:extLst>
          </p:cNvPr>
          <p:cNvCxnSpPr/>
          <p:nvPr/>
        </p:nvCxnSpPr>
        <p:spPr>
          <a:xfrm>
            <a:off x="1445741" y="3311611"/>
            <a:ext cx="3422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6F7074-19F5-4DD6-A844-71DCF9B47354}"/>
              </a:ext>
            </a:extLst>
          </p:cNvPr>
          <p:cNvCxnSpPr/>
          <p:nvPr/>
        </p:nvCxnSpPr>
        <p:spPr>
          <a:xfrm flipV="1">
            <a:off x="2916195" y="2520778"/>
            <a:ext cx="1878227" cy="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31AB2E-211C-4889-850A-FB1B5990A074}"/>
              </a:ext>
            </a:extLst>
          </p:cNvPr>
          <p:cNvCxnSpPr>
            <a:cxnSpLocks/>
          </p:cNvCxnSpPr>
          <p:nvPr/>
        </p:nvCxnSpPr>
        <p:spPr>
          <a:xfrm>
            <a:off x="1433384" y="2965622"/>
            <a:ext cx="3435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8C432E-D207-4993-82B5-09B24AAD8DF6}"/>
              </a:ext>
            </a:extLst>
          </p:cNvPr>
          <p:cNvCxnSpPr>
            <a:cxnSpLocks/>
          </p:cNvCxnSpPr>
          <p:nvPr/>
        </p:nvCxnSpPr>
        <p:spPr>
          <a:xfrm flipV="1">
            <a:off x="6895070" y="2520778"/>
            <a:ext cx="556054" cy="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598C6C-9D3F-4A48-874C-DD799E9A9325}"/>
              </a:ext>
            </a:extLst>
          </p:cNvPr>
          <p:cNvCxnSpPr/>
          <p:nvPr/>
        </p:nvCxnSpPr>
        <p:spPr>
          <a:xfrm>
            <a:off x="6895070" y="2520778"/>
            <a:ext cx="0" cy="790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9295D1-3792-415A-BABE-6DC0675C0413}"/>
              </a:ext>
            </a:extLst>
          </p:cNvPr>
          <p:cNvCxnSpPr/>
          <p:nvPr/>
        </p:nvCxnSpPr>
        <p:spPr>
          <a:xfrm>
            <a:off x="6932141" y="3311611"/>
            <a:ext cx="3262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A04317-4BE5-4AE9-87E2-8CD17D56F0A7}"/>
              </a:ext>
            </a:extLst>
          </p:cNvPr>
          <p:cNvCxnSpPr>
            <a:cxnSpLocks/>
          </p:cNvCxnSpPr>
          <p:nvPr/>
        </p:nvCxnSpPr>
        <p:spPr>
          <a:xfrm>
            <a:off x="6895070" y="2965622"/>
            <a:ext cx="3212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96DE76-14F8-4F09-90C3-E1349487665D}"/>
              </a:ext>
            </a:extLst>
          </p:cNvPr>
          <p:cNvCxnSpPr/>
          <p:nvPr/>
        </p:nvCxnSpPr>
        <p:spPr>
          <a:xfrm>
            <a:off x="8439665" y="2533135"/>
            <a:ext cx="1668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AF4028-4946-4292-AA4B-B175683CFB4A}"/>
              </a:ext>
            </a:extLst>
          </p:cNvPr>
          <p:cNvCxnSpPr>
            <a:cxnSpLocks/>
          </p:cNvCxnSpPr>
          <p:nvPr/>
        </p:nvCxnSpPr>
        <p:spPr>
          <a:xfrm flipH="1" flipV="1">
            <a:off x="1532238" y="4979772"/>
            <a:ext cx="5066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968EE4-2455-4039-9BEB-9712638D9A72}"/>
              </a:ext>
            </a:extLst>
          </p:cNvPr>
          <p:cNvCxnSpPr>
            <a:cxnSpLocks/>
          </p:cNvCxnSpPr>
          <p:nvPr/>
        </p:nvCxnSpPr>
        <p:spPr>
          <a:xfrm>
            <a:off x="1532238" y="4979772"/>
            <a:ext cx="0" cy="88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53A627-E359-42E6-A7F1-E862BA42F1B2}"/>
              </a:ext>
            </a:extLst>
          </p:cNvPr>
          <p:cNvCxnSpPr>
            <a:cxnSpLocks/>
          </p:cNvCxnSpPr>
          <p:nvPr/>
        </p:nvCxnSpPr>
        <p:spPr>
          <a:xfrm>
            <a:off x="1532238" y="5869094"/>
            <a:ext cx="3459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4890BF-607B-403C-B057-4738C3A8FE10}"/>
              </a:ext>
            </a:extLst>
          </p:cNvPr>
          <p:cNvCxnSpPr>
            <a:cxnSpLocks/>
          </p:cNvCxnSpPr>
          <p:nvPr/>
        </p:nvCxnSpPr>
        <p:spPr>
          <a:xfrm>
            <a:off x="1532238" y="5424616"/>
            <a:ext cx="3336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184626-2D16-4EE2-B481-454031193E57}"/>
              </a:ext>
            </a:extLst>
          </p:cNvPr>
          <p:cNvCxnSpPr>
            <a:cxnSpLocks/>
          </p:cNvCxnSpPr>
          <p:nvPr/>
        </p:nvCxnSpPr>
        <p:spPr>
          <a:xfrm flipV="1">
            <a:off x="2916195" y="4979773"/>
            <a:ext cx="1952367" cy="1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B2FCDD1-A960-4E0C-949C-2C2E6AE7400E}"/>
              </a:ext>
            </a:extLst>
          </p:cNvPr>
          <p:cNvCxnSpPr>
            <a:cxnSpLocks/>
          </p:cNvCxnSpPr>
          <p:nvPr/>
        </p:nvCxnSpPr>
        <p:spPr>
          <a:xfrm flipH="1">
            <a:off x="6895070" y="4979773"/>
            <a:ext cx="556054" cy="1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654CC3C-64FD-42F0-A892-B12591AA5514}"/>
              </a:ext>
            </a:extLst>
          </p:cNvPr>
          <p:cNvCxnSpPr>
            <a:cxnSpLocks/>
          </p:cNvCxnSpPr>
          <p:nvPr/>
        </p:nvCxnSpPr>
        <p:spPr>
          <a:xfrm>
            <a:off x="6932141" y="4985950"/>
            <a:ext cx="0" cy="883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335847-28C4-497E-8B8B-06799B856C85}"/>
              </a:ext>
            </a:extLst>
          </p:cNvPr>
          <p:cNvCxnSpPr>
            <a:cxnSpLocks/>
          </p:cNvCxnSpPr>
          <p:nvPr/>
        </p:nvCxnSpPr>
        <p:spPr>
          <a:xfrm flipV="1">
            <a:off x="6932141" y="5852253"/>
            <a:ext cx="3506847" cy="16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50E77E2-A120-4CF7-AB66-D9BDB5EE1BEA}"/>
              </a:ext>
            </a:extLst>
          </p:cNvPr>
          <p:cNvCxnSpPr>
            <a:cxnSpLocks/>
          </p:cNvCxnSpPr>
          <p:nvPr/>
        </p:nvCxnSpPr>
        <p:spPr>
          <a:xfrm flipV="1">
            <a:off x="8439665" y="4973595"/>
            <a:ext cx="1999323" cy="6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1D02DEA-A0E5-4FAA-B973-9664A67C588D}"/>
              </a:ext>
            </a:extLst>
          </p:cNvPr>
          <p:cNvCxnSpPr>
            <a:cxnSpLocks/>
          </p:cNvCxnSpPr>
          <p:nvPr/>
        </p:nvCxnSpPr>
        <p:spPr>
          <a:xfrm flipV="1">
            <a:off x="6932141" y="5407592"/>
            <a:ext cx="3506847" cy="16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7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1502-A5FE-4A64-93C2-E8B7F486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>
                <a:solidFill>
                  <a:schemeClr val="accent6"/>
                </a:solidFill>
              </a:rPr>
              <a:t>Giới thiệu ngôn ngữ 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20FE-6579-4DA5-A042-E1283746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/>
              <a:t> Đề xuất bởi Jean René Abrial.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/>
              <a:t> Đặc tả hình thức cho hệ thống máy tính.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/>
              <a:t> Sử dụng các ký hiệu toán học.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/>
              <a:t> Mô tả những gì hệ thống phải làm.</a:t>
            </a:r>
          </a:p>
        </p:txBody>
      </p:sp>
    </p:spTree>
    <p:extLst>
      <p:ext uri="{BB962C8B-B14F-4D97-AF65-F5344CB8AC3E}">
        <p14:creationId xmlns:p14="http://schemas.microsoft.com/office/powerpoint/2010/main" val="2659775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5826-1431-4B41-A09F-1EFF2358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Quan hệ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5436-C6DD-4AAE-A56E-9EB5E2CC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/>
              <a:t> Cặp phần tử có thứ tự </a:t>
            </a:r>
            <a:r>
              <a:rPr lang="en-US" sz="3200"/>
              <a:t>được biểu diễn</a:t>
            </a:r>
          </a:p>
          <a:p>
            <a:pPr lvl="1"/>
            <a:r>
              <a:rPr lang="en-US" sz="3200"/>
              <a:t>(x,y)</a:t>
            </a:r>
          </a:p>
          <a:p>
            <a:pPr lvl="1"/>
            <a:endParaRPr lang="en-US" sz="320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/>
              <a:t> Tích Đề-các </a:t>
            </a:r>
            <a:r>
              <a:rPr lang="en-US" sz="3200"/>
              <a:t>của hai kiểu T1 và T2</a:t>
            </a:r>
          </a:p>
          <a:p>
            <a:pPr lvl="1"/>
            <a:r>
              <a:rPr lang="en-US" sz="3200"/>
              <a:t>T1 x T2</a:t>
            </a:r>
          </a:p>
          <a:p>
            <a:pPr lvl="1"/>
            <a:r>
              <a:rPr lang="en-US" sz="3200"/>
              <a:t>(x,y) : T1 x T2</a:t>
            </a:r>
          </a:p>
        </p:txBody>
      </p:sp>
    </p:spTree>
    <p:extLst>
      <p:ext uri="{BB962C8B-B14F-4D97-AF65-F5344CB8AC3E}">
        <p14:creationId xmlns:p14="http://schemas.microsoft.com/office/powerpoint/2010/main" val="145881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313F-7EE6-4C44-9496-C04F7324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Quan hệ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85232-C9B3-4AD7-AFAC-60CC748C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/>
              <a:t> Quan hệ (relation) là tập các cặp phần tử có thứ tự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/>
              <a:t> Ví dụ:</a:t>
            </a:r>
          </a:p>
          <a:p>
            <a:pPr marL="384048" lvl="2" indent="0">
              <a:buNone/>
            </a:pPr>
            <a:r>
              <a:rPr lang="en-US" sz="2800"/>
              <a:t>	</a:t>
            </a:r>
            <a:r>
              <a:rPr lang="en-US" sz="2800" i="1"/>
              <a:t>directory  </a:t>
            </a:r>
            <a:r>
              <a:rPr lang="en-US" sz="2800"/>
              <a:t>= {</a:t>
            </a:r>
            <a:r>
              <a:rPr lang="en-US" sz="2800" i="1"/>
              <a:t> many </a:t>
            </a:r>
            <a:r>
              <a:rPr lang="en-US" sz="2800"/>
              <a:t>↦</a:t>
            </a:r>
            <a:r>
              <a:rPr lang="en-US" sz="2800" i="1"/>
              <a:t>  287573</a:t>
            </a:r>
            <a:r>
              <a:rPr lang="en-US" sz="2800"/>
              <a:t>,</a:t>
            </a:r>
          </a:p>
          <a:p>
            <a:pPr marL="384048" lvl="2" indent="0">
              <a:buNone/>
            </a:pPr>
            <a:r>
              <a:rPr lang="en-US" sz="2800" i="1"/>
              <a:t>			many  </a:t>
            </a:r>
            <a:r>
              <a:rPr lang="en-US" sz="2800"/>
              <a:t>↦</a:t>
            </a:r>
            <a:r>
              <a:rPr lang="en-US" sz="2800" i="1"/>
              <a:t>  398620</a:t>
            </a:r>
            <a:r>
              <a:rPr lang="en-US" sz="2800"/>
              <a:t>,</a:t>
            </a:r>
          </a:p>
          <a:p>
            <a:pPr marL="384048" lvl="2" indent="0">
              <a:buNone/>
            </a:pPr>
            <a:r>
              <a:rPr lang="en-US" sz="2800" i="1"/>
              <a:t>			john    </a:t>
            </a:r>
            <a:r>
              <a:rPr lang="en-US" sz="2800"/>
              <a:t>↦</a:t>
            </a:r>
            <a:r>
              <a:rPr lang="en-US" sz="2800" i="1"/>
              <a:t>  829483</a:t>
            </a:r>
            <a:r>
              <a:rPr lang="en-US" sz="2800"/>
              <a:t>,</a:t>
            </a:r>
          </a:p>
          <a:p>
            <a:pPr marL="384048" lvl="2" indent="0">
              <a:buNone/>
            </a:pPr>
            <a:r>
              <a:rPr lang="en-US" sz="2800" i="1"/>
              <a:t>			jim     </a:t>
            </a:r>
            <a:r>
              <a:rPr lang="en-US" sz="2800"/>
              <a:t>↦ </a:t>
            </a:r>
            <a:r>
              <a:rPr lang="en-US" sz="2800" i="1"/>
              <a:t> 293028</a:t>
            </a:r>
            <a:r>
              <a:rPr lang="en-US" sz="2800"/>
              <a:t>,</a:t>
            </a:r>
          </a:p>
          <a:p>
            <a:pPr marL="384048" lvl="2" indent="0">
              <a:buNone/>
            </a:pPr>
            <a:r>
              <a:rPr lang="en-US" sz="2800" i="1"/>
              <a:t>			jane    </a:t>
            </a:r>
            <a:r>
              <a:rPr lang="en-US" sz="2800"/>
              <a:t>↦ </a:t>
            </a:r>
            <a:r>
              <a:rPr lang="en-US" sz="2800" i="1"/>
              <a:t> 293028 </a:t>
            </a:r>
            <a:r>
              <a:rPr lang="en-US" sz="2800"/>
              <a:t>}</a:t>
            </a:r>
          </a:p>
          <a:p>
            <a:pPr marL="384048" lvl="2" indent="0">
              <a:buNone/>
            </a:pPr>
            <a:r>
              <a:rPr lang="en-US" sz="2800" i="1"/>
              <a:t>	directory </a:t>
            </a:r>
            <a:r>
              <a:rPr lang="en-US" sz="2800"/>
              <a:t>:</a:t>
            </a:r>
            <a:r>
              <a:rPr lang="en-US" sz="2800" i="1"/>
              <a:t> P </a:t>
            </a:r>
            <a:r>
              <a:rPr lang="en-US" sz="2800"/>
              <a:t>( </a:t>
            </a:r>
            <a:r>
              <a:rPr lang="en-US" sz="2800" i="1"/>
              <a:t>Person x Number</a:t>
            </a:r>
            <a:r>
              <a:rPr lang="en-US" sz="2800"/>
              <a:t>)</a:t>
            </a:r>
          </a:p>
          <a:p>
            <a:pPr marL="384048" lvl="2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1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44D6-A7EE-440A-9666-9EC1BA03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Quan hệ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E436-B7F0-4A31-B8FF-043E4B1F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/>
              <a:t> Có thể ký hiệu quan hệ</a:t>
            </a:r>
          </a:p>
          <a:p>
            <a:pPr lvl="1"/>
            <a:r>
              <a:rPr lang="en-US" sz="2800"/>
              <a:t>T ↔S == P (T x S)</a:t>
            </a:r>
          </a:p>
          <a:p>
            <a:pPr lvl="1"/>
            <a:r>
              <a:rPr lang="en-US" sz="2800"/>
              <a:t>Directory : Person ↔ Number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/>
              <a:t> Ánh xạ</a:t>
            </a:r>
          </a:p>
          <a:p>
            <a:pPr lvl="1"/>
            <a:r>
              <a:rPr lang="en-US" sz="2800"/>
              <a:t>Cặp phần tử có thứ tự (x,y) có thể viết x ↦ 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/>
              <a:t> Lưu ý</a:t>
            </a:r>
          </a:p>
          <a:p>
            <a:pPr lvl="1"/>
            <a:r>
              <a:rPr lang="en-US" sz="2800"/>
              <a:t>Ký hiệu ↔ dành cho kiểu</a:t>
            </a:r>
          </a:p>
          <a:p>
            <a:pPr lvl="1"/>
            <a:r>
              <a:rPr lang="en-US" sz="2800"/>
              <a:t>Ký hiệu ↦ dành cho giá trị</a:t>
            </a:r>
          </a:p>
        </p:txBody>
      </p:sp>
    </p:spTree>
    <p:extLst>
      <p:ext uri="{BB962C8B-B14F-4D97-AF65-F5344CB8AC3E}">
        <p14:creationId xmlns:p14="http://schemas.microsoft.com/office/powerpoint/2010/main" val="8469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2EAB-F736-4230-9863-8A37D72D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Quan hệ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9F3AB-C8E0-4368-89A0-4020B8D0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500" b="1"/>
              <a:t> Doumain</a:t>
            </a:r>
            <a:r>
              <a:rPr lang="en-US" sz="3500"/>
              <a:t> và </a:t>
            </a:r>
            <a:r>
              <a:rPr lang="en-US" sz="3500" b="1"/>
              <a:t>Range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/>
              <a:t>Tập hợp các thành phần thứ nhất trong một quan hệ đ</a:t>
            </a:r>
            <a:r>
              <a:rPr lang="vi-VN" sz="2800"/>
              <a:t>ư</a:t>
            </a:r>
            <a:r>
              <a:rPr lang="en-US" sz="2800"/>
              <a:t>ợc gọi là </a:t>
            </a:r>
            <a:r>
              <a:rPr lang="en-US" sz="2800" b="1"/>
              <a:t>domain</a:t>
            </a:r>
            <a:r>
              <a:rPr lang="en-US" sz="2800"/>
              <a:t> (miền)</a:t>
            </a:r>
          </a:p>
          <a:p>
            <a:pPr lvl="2"/>
            <a:r>
              <a:rPr lang="en-US" sz="2400"/>
              <a:t>Ký hiệu: dom</a:t>
            </a:r>
          </a:p>
          <a:p>
            <a:pPr lvl="2"/>
            <a:r>
              <a:rPr lang="en-US" sz="2400"/>
              <a:t>Ví dụ: </a:t>
            </a:r>
          </a:p>
          <a:p>
            <a:pPr marL="566928" lvl="3" indent="0">
              <a:buNone/>
            </a:pPr>
            <a:r>
              <a:rPr lang="en-US" sz="2400"/>
              <a:t>		dom(directory) = {mary, john, jim, jane}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/>
              <a:t>Tập hợp các thành phần thứ hai trong một quan hệ được gọi là </a:t>
            </a:r>
            <a:r>
              <a:rPr lang="en-US" sz="2800" b="1"/>
              <a:t>range</a:t>
            </a:r>
          </a:p>
          <a:p>
            <a:pPr lvl="2"/>
            <a:r>
              <a:rPr lang="en-US" sz="2400"/>
              <a:t>Ký hiệu: ran</a:t>
            </a:r>
          </a:p>
          <a:p>
            <a:pPr lvl="2"/>
            <a:r>
              <a:rPr lang="en-US" sz="2400"/>
              <a:t>Ví dụ: </a:t>
            </a:r>
          </a:p>
          <a:p>
            <a:pPr marL="566928" lvl="3" indent="0">
              <a:buNone/>
            </a:pPr>
            <a:r>
              <a:rPr lang="en-US" sz="2400"/>
              <a:t>		ran(directory) = { 287373, 398620, 829483, 493028}</a:t>
            </a:r>
          </a:p>
        </p:txBody>
      </p:sp>
    </p:spTree>
    <p:extLst>
      <p:ext uri="{BB962C8B-B14F-4D97-AF65-F5344CB8AC3E}">
        <p14:creationId xmlns:p14="http://schemas.microsoft.com/office/powerpoint/2010/main" val="40473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0A44-954E-43A9-8DFF-8FA06603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Quan hệ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A1DA1-1777-414A-A3BB-DC8CD4A0C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Phép trừ miền (domain subtraction)</a:t>
            </a:r>
          </a:p>
          <a:p>
            <a:pPr lvl="1"/>
            <a:r>
              <a:rPr lang="en-US" sz="2800"/>
              <a:t>Ký hiệu: ⩤</a:t>
            </a:r>
          </a:p>
          <a:p>
            <a:pPr lvl="1"/>
            <a:r>
              <a:rPr lang="en-US" sz="2800"/>
              <a:t> S ⩤ R biểu diễn quan hệ R với các phần tử trong miền S đã bị loại bỏ</a:t>
            </a:r>
          </a:p>
          <a:p>
            <a:pPr lvl="1"/>
            <a:r>
              <a:rPr lang="en-US" sz="2800"/>
              <a:t>Nghĩa là: </a:t>
            </a:r>
          </a:p>
          <a:p>
            <a:pPr marL="201168" lvl="1" indent="0">
              <a:buNone/>
            </a:pPr>
            <a:r>
              <a:rPr lang="en-US" sz="2800"/>
              <a:t>	S ⩤ R = { x ↦</a:t>
            </a:r>
            <a:r>
              <a:rPr lang="en-US" sz="2800" i="1"/>
              <a:t> y </a:t>
            </a:r>
            <a:r>
              <a:rPr lang="en-US" sz="2800"/>
              <a:t>| (x ↦</a:t>
            </a:r>
            <a:r>
              <a:rPr lang="en-US" sz="2800" i="1"/>
              <a:t> </a:t>
            </a:r>
            <a:r>
              <a:rPr lang="en-US" sz="2800"/>
              <a:t>y)</a:t>
            </a:r>
            <a:r>
              <a:rPr lang="en-US" sz="2800" i="1"/>
              <a:t> </a:t>
            </a:r>
            <a:r>
              <a:rPr lang="en-US" sz="2800"/>
              <a:t>∈ R ∧ x ∉ S }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18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040E-48DD-4BDA-937F-DB8F201B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Quan hệ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0F4D-CBF4-4064-B051-D5E37F92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Phép trừ miền (domain subtraction)</a:t>
            </a:r>
          </a:p>
          <a:p>
            <a:pPr marL="201168" lvl="1" indent="0">
              <a:buNone/>
            </a:pPr>
            <a:r>
              <a:rPr lang="en-US" sz="2600"/>
              <a:t> </a:t>
            </a:r>
            <a:r>
              <a:rPr lang="en-US" sz="2400"/>
              <a:t>Ví dụ:</a:t>
            </a:r>
            <a:r>
              <a:rPr lang="en-US" sz="2600"/>
              <a:t>	</a:t>
            </a:r>
            <a:r>
              <a:rPr lang="en-US" sz="2200" i="1"/>
              <a:t>directory  </a:t>
            </a:r>
            <a:r>
              <a:rPr lang="en-US" sz="2200"/>
              <a:t>= {</a:t>
            </a:r>
            <a:r>
              <a:rPr lang="en-US" sz="2200" i="1"/>
              <a:t> many </a:t>
            </a:r>
            <a:r>
              <a:rPr lang="en-US" sz="2200"/>
              <a:t>↦</a:t>
            </a:r>
            <a:r>
              <a:rPr lang="en-US" sz="2200" i="1"/>
              <a:t>  287573</a:t>
            </a:r>
            <a:r>
              <a:rPr lang="en-US" sz="2200"/>
              <a:t>,</a:t>
            </a:r>
          </a:p>
          <a:p>
            <a:pPr marL="384048" lvl="2" indent="0">
              <a:buNone/>
            </a:pPr>
            <a:r>
              <a:rPr lang="en-US" sz="2400" i="1"/>
              <a:t>			many  </a:t>
            </a:r>
            <a:r>
              <a:rPr lang="en-US" sz="2400"/>
              <a:t>↦</a:t>
            </a:r>
            <a:r>
              <a:rPr lang="en-US" sz="2400" i="1"/>
              <a:t>  398620</a:t>
            </a:r>
            <a:r>
              <a:rPr lang="en-US" sz="2400"/>
              <a:t>,</a:t>
            </a:r>
          </a:p>
          <a:p>
            <a:pPr marL="384048" lvl="2" indent="0">
              <a:buNone/>
            </a:pPr>
            <a:r>
              <a:rPr lang="en-US" sz="2400" i="1"/>
              <a:t>			john    </a:t>
            </a:r>
            <a:r>
              <a:rPr lang="en-US" sz="2400"/>
              <a:t>↦</a:t>
            </a:r>
            <a:r>
              <a:rPr lang="en-US" sz="2400" i="1"/>
              <a:t>  829483</a:t>
            </a:r>
            <a:r>
              <a:rPr lang="en-US" sz="2400"/>
              <a:t>,</a:t>
            </a:r>
          </a:p>
          <a:p>
            <a:pPr marL="384048" lvl="2" indent="0">
              <a:buNone/>
            </a:pPr>
            <a:r>
              <a:rPr lang="en-US" sz="2400" i="1"/>
              <a:t>			jim     </a:t>
            </a:r>
            <a:r>
              <a:rPr lang="en-US" sz="2400"/>
              <a:t>↦ </a:t>
            </a:r>
            <a:r>
              <a:rPr lang="en-US" sz="2400" i="1"/>
              <a:t> 293028</a:t>
            </a:r>
            <a:r>
              <a:rPr lang="en-US" sz="2400"/>
              <a:t>,</a:t>
            </a:r>
          </a:p>
          <a:p>
            <a:pPr marL="384048" lvl="2" indent="0">
              <a:buNone/>
            </a:pPr>
            <a:r>
              <a:rPr lang="en-US" sz="2400" i="1"/>
              <a:t>			jane    </a:t>
            </a:r>
            <a:r>
              <a:rPr lang="en-US" sz="2400"/>
              <a:t>↦ </a:t>
            </a:r>
            <a:r>
              <a:rPr lang="en-US" sz="2400" i="1"/>
              <a:t> 293028 </a:t>
            </a:r>
            <a:r>
              <a:rPr lang="en-US" sz="2400"/>
              <a:t>}</a:t>
            </a:r>
          </a:p>
          <a:p>
            <a:pPr marL="384048" lvl="2" indent="0">
              <a:buNone/>
            </a:pPr>
            <a:r>
              <a:rPr lang="en-US" sz="2400"/>
              <a:t>Khi đó  </a:t>
            </a:r>
            <a:r>
              <a:rPr lang="en-US" sz="2200"/>
              <a:t>{many} ⩤ </a:t>
            </a:r>
            <a:r>
              <a:rPr lang="en-US" sz="2200" i="1"/>
              <a:t>directory </a:t>
            </a:r>
            <a:r>
              <a:rPr lang="en-US" sz="2200"/>
              <a:t>= { </a:t>
            </a:r>
            <a:r>
              <a:rPr lang="en-US" sz="2200" i="1"/>
              <a:t>john  </a:t>
            </a:r>
            <a:r>
              <a:rPr lang="en-US" sz="2200"/>
              <a:t>↦</a:t>
            </a:r>
            <a:r>
              <a:rPr lang="en-US" sz="2200" i="1"/>
              <a:t> 829483,</a:t>
            </a:r>
          </a:p>
          <a:p>
            <a:pPr marL="384048" lvl="2" indent="0">
              <a:buNone/>
            </a:pPr>
            <a:r>
              <a:rPr lang="en-US" sz="2200" i="1"/>
              <a:t>				   jim     </a:t>
            </a:r>
            <a:r>
              <a:rPr lang="en-US" sz="2200"/>
              <a:t>↦</a:t>
            </a:r>
            <a:r>
              <a:rPr lang="en-US" sz="2200" i="1"/>
              <a:t> 493028,</a:t>
            </a:r>
          </a:p>
          <a:p>
            <a:pPr marL="384048" lvl="2" indent="0">
              <a:buNone/>
            </a:pPr>
            <a:r>
              <a:rPr lang="en-US" sz="2200" i="1"/>
              <a:t>				   jane   </a:t>
            </a:r>
            <a:r>
              <a:rPr lang="en-US" sz="2200"/>
              <a:t>↦</a:t>
            </a:r>
            <a:r>
              <a:rPr lang="en-US" sz="2200" i="1"/>
              <a:t>  493028</a:t>
            </a:r>
            <a:r>
              <a:rPr lang="en-US" sz="2200"/>
              <a:t> }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53374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0EDA-75DD-4017-869B-357ED241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Partial Function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EB39-4670-492C-B3F0-49A709DF7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/>
                  <a:t>Là quan hệ mà mỗi phần tử trong domain cho một giá trị duy nhất trong range</a:t>
                </a:r>
              </a:p>
              <a:p>
                <a:r>
                  <a:rPr lang="en-US" sz="2800"/>
                  <a:t>Ký hiệu: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/>
                  <a:t> : X ⇸ Y</a:t>
                </a:r>
              </a:p>
              <a:p>
                <a:r>
                  <a:rPr lang="en-US" sz="2800"/>
                  <a:t>Nghĩa là: </a:t>
                </a:r>
              </a:p>
              <a:p>
                <a:pPr marL="566928" lvl="3" indent="0">
                  <a:buNone/>
                </a:pPr>
                <a:r>
                  <a:rPr lang="en-US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/>
                  <a:t> : X ⇸ Y |</a:t>
                </a:r>
              </a:p>
              <a:p>
                <a:pPr marL="566928" lvl="3" indent="0">
                  <a:buNone/>
                </a:pPr>
                <a:r>
                  <a:rPr lang="en-US" sz="2400"/>
                  <a:t>		 ∀ a : X; b1, b2 : Y</a:t>
                </a:r>
              </a:p>
              <a:p>
                <a:pPr marL="566928" lvl="3" indent="0">
                  <a:buNone/>
                </a:pPr>
                <a:r>
                  <a:rPr lang="en-US" sz="2400"/>
                  <a:t>		(a ↦ b1) ∈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/>
                  <a:t> ∧ (a ↦ b2) ∈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/>
                  <a:t> ⇒ b1=b2</a:t>
                </a:r>
              </a:p>
              <a:p>
                <a:pPr marL="566928" lvl="3" indent="0">
                  <a:buNone/>
                </a:pPr>
                <a:r>
                  <a:rPr lang="en-US" sz="2400"/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EB39-4670-492C-B3F0-49A709DF7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418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4206-D397-4227-A5BE-9F29742F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Partial Function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0138-1693-459E-B946-F62E4199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Ví dụ:</a:t>
            </a:r>
          </a:p>
          <a:p>
            <a:pPr marL="384048" lvl="2" indent="0">
              <a:buNone/>
            </a:pPr>
            <a:r>
              <a:rPr lang="en-US" sz="2800"/>
              <a:t> 	</a:t>
            </a:r>
            <a:r>
              <a:rPr lang="en-US" i="1"/>
              <a:t> </a:t>
            </a:r>
            <a:r>
              <a:rPr lang="en-US" sz="2400" i="1"/>
              <a:t>dir1   =   	{many  </a:t>
            </a:r>
            <a:r>
              <a:rPr lang="en-US" sz="2400"/>
              <a:t>↦</a:t>
            </a:r>
            <a:r>
              <a:rPr lang="en-US" sz="2400" i="1"/>
              <a:t>  398620,</a:t>
            </a:r>
          </a:p>
          <a:p>
            <a:pPr marL="384048" lvl="2" indent="0">
              <a:buNone/>
            </a:pPr>
            <a:r>
              <a:rPr lang="en-US" sz="2400" i="1"/>
              <a:t>			john     	</a:t>
            </a:r>
            <a:r>
              <a:rPr lang="en-US" sz="2400"/>
              <a:t>↦</a:t>
            </a:r>
            <a:r>
              <a:rPr lang="en-US" sz="2400" i="1"/>
              <a:t>  829483,</a:t>
            </a:r>
          </a:p>
          <a:p>
            <a:pPr marL="384048" lvl="2" indent="0">
              <a:buNone/>
            </a:pPr>
            <a:r>
              <a:rPr lang="en-US" sz="2400" i="1"/>
              <a:t>			jim       	</a:t>
            </a:r>
            <a:r>
              <a:rPr lang="en-US" sz="2400"/>
              <a:t>↦</a:t>
            </a:r>
            <a:r>
              <a:rPr lang="en-US" sz="2400" i="1"/>
              <a:t>  293028,</a:t>
            </a:r>
          </a:p>
          <a:p>
            <a:pPr marL="384048" lvl="2" indent="0">
              <a:buNone/>
            </a:pPr>
            <a:r>
              <a:rPr lang="en-US" sz="2400" i="1"/>
              <a:t>			jane     	</a:t>
            </a:r>
            <a:r>
              <a:rPr lang="en-US" sz="2400"/>
              <a:t>↦</a:t>
            </a:r>
            <a:r>
              <a:rPr lang="en-US" sz="2400" i="1"/>
              <a:t>  293028 }</a:t>
            </a:r>
            <a:endParaRPr lang="en-US" sz="2800"/>
          </a:p>
          <a:p>
            <a:r>
              <a:rPr lang="en-US" sz="2800"/>
              <a:t>Có thể áp dụng các toán tử hàm:</a:t>
            </a:r>
          </a:p>
          <a:p>
            <a:pPr marL="384048" lvl="2" indent="0">
              <a:buNone/>
            </a:pPr>
            <a:r>
              <a:rPr lang="en-US" sz="2200"/>
              <a:t>	</a:t>
            </a:r>
            <a:r>
              <a:rPr lang="en-US" sz="2400"/>
              <a:t>{</a:t>
            </a:r>
            <a:r>
              <a:rPr lang="en-US" sz="2400" i="1"/>
              <a:t>mary</a:t>
            </a:r>
            <a:r>
              <a:rPr lang="en-US" sz="2400"/>
              <a:t>,</a:t>
            </a:r>
            <a:r>
              <a:rPr lang="en-US" sz="2400" i="1"/>
              <a:t> john</a:t>
            </a:r>
            <a:r>
              <a:rPr lang="en-US" sz="2400"/>
              <a:t>}  ⩤ dir1 =  </a:t>
            </a:r>
            <a:r>
              <a:rPr lang="en-US" sz="2400" i="1"/>
              <a:t>jim     </a:t>
            </a:r>
            <a:r>
              <a:rPr lang="en-US" sz="2400"/>
              <a:t>↦</a:t>
            </a:r>
            <a:r>
              <a:rPr lang="en-US" sz="2400" i="1"/>
              <a:t>  293028,</a:t>
            </a:r>
          </a:p>
          <a:p>
            <a:pPr marL="384048" lvl="2" indent="0">
              <a:buNone/>
            </a:pPr>
            <a:r>
              <a:rPr lang="en-US" sz="2400" i="1"/>
              <a:t>				jane    </a:t>
            </a:r>
            <a:r>
              <a:rPr lang="en-US" sz="2400"/>
              <a:t>↦</a:t>
            </a:r>
            <a:r>
              <a:rPr lang="en-US" sz="2400" i="1"/>
              <a:t>  293028 }</a:t>
            </a:r>
            <a:endParaRPr lang="en-US" sz="2400"/>
          </a:p>
          <a:p>
            <a:pPr marL="749808" lvl="4" indent="0">
              <a:buNone/>
            </a:pPr>
            <a:endParaRPr lang="en-US" sz="2200"/>
          </a:p>
          <a:p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9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1AD5-EE76-4862-9846-8300656F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Partial Function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F416FA-C4B7-4AE6-B6DB-DDFA742264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/>
                  <a:t>Toán tử quá tải hàm (Function Overriding)</a:t>
                </a:r>
              </a:p>
              <a:p>
                <a:pPr lvl="1"/>
                <a:r>
                  <a:rPr lang="en-US" sz="2800"/>
                  <a:t>Thay thế một mục vào bởi một mục mới</a:t>
                </a:r>
              </a:p>
              <a:p>
                <a:pPr lvl="1"/>
                <a:r>
                  <a:rPr lang="en-US" sz="2800"/>
                  <a:t>Ký hiệu: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/>
                  <a:t>       {  x ↦ y }</a:t>
                </a:r>
              </a:p>
              <a:p>
                <a:pPr lvl="1"/>
                <a:r>
                  <a:rPr lang="en-US" sz="2800"/>
                  <a:t>Ví dụ:   </a:t>
                </a:r>
                <a:r>
                  <a:rPr lang="en-US" sz="2400"/>
                  <a:t>dir1         {jim ↦ 657325}  = { </a:t>
                </a:r>
                <a:r>
                  <a:rPr lang="en-US" sz="2400" i="1"/>
                  <a:t>many  </a:t>
                </a:r>
                <a:r>
                  <a:rPr lang="en-US" sz="2400"/>
                  <a:t>↦</a:t>
                </a:r>
                <a:r>
                  <a:rPr lang="en-US" sz="2400" i="1"/>
                  <a:t>  398620</a:t>
                </a:r>
                <a:r>
                  <a:rPr lang="en-US" sz="2400"/>
                  <a:t>,</a:t>
                </a:r>
              </a:p>
              <a:p>
                <a:pPr marL="384048" lvl="2" indent="0">
                  <a:buNone/>
                </a:pPr>
                <a:r>
                  <a:rPr lang="en-US" sz="2400" i="1"/>
                  <a:t>			 		      john    </a:t>
                </a:r>
                <a:r>
                  <a:rPr lang="en-US" sz="2400"/>
                  <a:t>↦</a:t>
                </a:r>
                <a:r>
                  <a:rPr lang="en-US" sz="2400" i="1"/>
                  <a:t>  829483</a:t>
                </a:r>
                <a:r>
                  <a:rPr lang="en-US" sz="2400"/>
                  <a:t>,</a:t>
                </a:r>
              </a:p>
              <a:p>
                <a:pPr marL="384048" lvl="2" indent="0">
                  <a:buNone/>
                </a:pPr>
                <a:r>
                  <a:rPr lang="en-US" sz="2400" i="1"/>
                  <a:t>					      jim      </a:t>
                </a:r>
                <a:r>
                  <a:rPr lang="en-US" sz="2400"/>
                  <a:t>↦ </a:t>
                </a:r>
                <a:r>
                  <a:rPr lang="en-US" sz="2400" i="1"/>
                  <a:t> 293028</a:t>
                </a:r>
                <a:r>
                  <a:rPr lang="en-US" sz="2400"/>
                  <a:t>,</a:t>
                </a:r>
              </a:p>
              <a:p>
                <a:pPr marL="384048" lvl="2" indent="0">
                  <a:buNone/>
                </a:pPr>
                <a:r>
                  <a:rPr lang="en-US" sz="2400" i="1"/>
                  <a:t>					      jane    </a:t>
                </a:r>
                <a:r>
                  <a:rPr lang="en-US" sz="2400"/>
                  <a:t>↦ </a:t>
                </a:r>
                <a:r>
                  <a:rPr lang="en-US" sz="2400" i="1"/>
                  <a:t> 293028 </a:t>
                </a:r>
                <a:r>
                  <a:rPr lang="en-US" sz="2400"/>
                  <a:t>}</a:t>
                </a:r>
              </a:p>
              <a:p>
                <a:pPr lvl="1"/>
                <a:r>
                  <a:rPr lang="en-US" sz="2800"/>
                  <a:t>Lưu ý: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/>
                  <a:t>     </a:t>
                </a:r>
                <a:r>
                  <a:rPr lang="en-US" sz="2400"/>
                  <a:t>{  x ↦</a:t>
                </a:r>
                <a:r>
                  <a:rPr lang="en-US" sz="2400" i="1"/>
                  <a:t> y </a:t>
                </a:r>
                <a:r>
                  <a:rPr lang="en-US" sz="2400"/>
                  <a:t>} = ( {x} ⩤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/>
                  <a:t>) ⋃ {x ↦ y }</a:t>
                </a:r>
              </a:p>
              <a:p>
                <a:pPr lvl="1"/>
                <a:endParaRPr lang="en-US" sz="28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F416FA-C4B7-4AE6-B6DB-DDFA74226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CC52C5E-8F48-4115-A7CA-EC8AF0F0F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839" y="2871734"/>
            <a:ext cx="380906" cy="428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86A97-DDA6-42E3-9B3A-4B36A89D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292" y="3300253"/>
            <a:ext cx="380905" cy="428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FFEE4-2333-4A53-9A96-A1BB55E2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933" y="5001215"/>
            <a:ext cx="380906" cy="4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06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4B25-DE36-4CAC-8EAC-80B9EA82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Total Function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CCD6E3-1B42-475F-8712-33E3AF1BB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200"/>
                  <a:t>Định nghĩa ánh xạ từ tất cả các giá trị của domain đến range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200"/>
                  <a:t>Ký hiệu: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/>
                  <a:t>: X ↦ Y </a:t>
                </a:r>
                <a:endParaRPr lang="en-US" sz="320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200"/>
                  <a:t>Nghĩa là: :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/>
                  <a:t>: X ↦ Y | dom(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/>
                  <a:t>) = X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3200"/>
                  <a:t>Ví dụ:</a:t>
                </a:r>
              </a:p>
              <a:p>
                <a:pPr marL="0" indent="0">
                  <a:buNone/>
                </a:pPr>
                <a:r>
                  <a:rPr lang="en-US" sz="2800"/>
                  <a:t>		</a:t>
                </a:r>
                <a:r>
                  <a:rPr lang="en-US" sz="2800" i="1"/>
                  <a:t>Square: </a:t>
                </a:r>
                <a:r>
                  <a:rPr lang="en-US" sz="2800"/>
                  <a:t>Z -&gt; Z</a:t>
                </a:r>
                <a:endParaRPr lang="en-US" sz="3200"/>
              </a:p>
              <a:p>
                <a:pPr marL="0" indent="0">
                  <a:buNone/>
                </a:pPr>
                <a:r>
                  <a:rPr lang="en-US" sz="3200" i="1"/>
                  <a:t>		 </a:t>
                </a:r>
                <a:r>
                  <a:rPr lang="en-US" sz="3200"/>
                  <a:t>∀ </a:t>
                </a:r>
                <a:r>
                  <a:rPr lang="en-US" sz="3200" i="1"/>
                  <a:t>n : </a:t>
                </a:r>
                <a:r>
                  <a:rPr lang="en-US" sz="3200"/>
                  <a:t>Z </a:t>
                </a:r>
                <a:r>
                  <a:rPr lang="en-US" sz="3200">
                    <a:latin typeface="Abadi" panose="020B0604020104020204" pitchFamily="34" charset="0"/>
                  </a:rPr>
                  <a:t>•</a:t>
                </a:r>
                <a:r>
                  <a:rPr lang="en-US" sz="3200" i="1"/>
                  <a:t>	</a:t>
                </a:r>
              </a:p>
              <a:p>
                <a:pPr marL="0" indent="0">
                  <a:buNone/>
                </a:pPr>
                <a:r>
                  <a:rPr lang="en-US" sz="3200" i="1"/>
                  <a:t>			square(n) </a:t>
                </a:r>
                <a:r>
                  <a:rPr lang="en-US" sz="3200"/>
                  <a:t>=</a:t>
                </a:r>
                <a:r>
                  <a:rPr lang="en-US" sz="3200" i="1"/>
                  <a:t> n*n</a:t>
                </a:r>
                <a:endParaRPr lang="en-US" sz="2800" i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CCD6E3-1B42-475F-8712-33E3AF1BB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030" b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E1BAE8-3D1A-457E-B9A2-F8F4E1C123EC}"/>
              </a:ext>
            </a:extLst>
          </p:cNvPr>
          <p:cNvCxnSpPr/>
          <p:nvPr/>
        </p:nvCxnSpPr>
        <p:spPr>
          <a:xfrm>
            <a:off x="2594919" y="4201297"/>
            <a:ext cx="0" cy="163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B293AE-7984-4547-BCCF-7C6FA2812DFC}"/>
              </a:ext>
            </a:extLst>
          </p:cNvPr>
          <p:cNvCxnSpPr/>
          <p:nvPr/>
        </p:nvCxnSpPr>
        <p:spPr>
          <a:xfrm>
            <a:off x="2570205" y="4683211"/>
            <a:ext cx="3620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861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651D-A0E8-44BD-AEA1-9AF80B21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Giới thiệu ngôn ngữ Z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6063E-5153-4290-B377-90C1CDA9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600"/>
              <a:t>Gồm có 4 thành phần:</a:t>
            </a:r>
          </a:p>
          <a:p>
            <a:pPr lvl="2"/>
            <a:r>
              <a:rPr lang="en-US" sz="3600"/>
              <a:t>Các kiểu dữ liệu</a:t>
            </a:r>
          </a:p>
          <a:p>
            <a:pPr lvl="2"/>
            <a:r>
              <a:rPr lang="en-US" sz="3600"/>
              <a:t>Sơ đồ trạng thái</a:t>
            </a:r>
          </a:p>
          <a:p>
            <a:pPr lvl="2"/>
            <a:r>
              <a:rPr lang="en-US" sz="3600"/>
              <a:t>Sơ đồ thao tác</a:t>
            </a:r>
          </a:p>
          <a:p>
            <a:pPr lvl="2"/>
            <a:r>
              <a:rPr lang="en-US" sz="3600"/>
              <a:t>Các toán tử sơ đồ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5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C8AC-7BF6-4F89-A791-8EE85C34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áº¿t quáº£ hÃ¬nh áº£nh cho THANKS">
            <a:extLst>
              <a:ext uri="{FF2B5EF4-FFF2-40B4-BE49-F238E27FC236}">
                <a16:creationId xmlns:a16="http://schemas.microsoft.com/office/drawing/2014/main" id="{E10E6751-65DF-481E-9EE9-D747C87D38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66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06B4-2A6F-419E-A5DE-3FD615FB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57BA8B-35F2-47DA-B7AA-C9B8A7458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98" y="0"/>
            <a:ext cx="12220598" cy="6858000"/>
          </a:xfrm>
        </p:spPr>
      </p:pic>
    </p:spTree>
    <p:extLst>
      <p:ext uri="{BB962C8B-B14F-4D97-AF65-F5344CB8AC3E}">
        <p14:creationId xmlns:p14="http://schemas.microsoft.com/office/powerpoint/2010/main" val="77840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A9BF-ECF7-4C25-A7F1-1AFAC95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Các kiểu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1D33-82D7-43CA-8D43-B0F12617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900"/>
              <a:t> Phân biệt các hình thức khác nhau của dữ liệu đ</a:t>
            </a:r>
            <a:r>
              <a:rPr lang="vi-VN" sz="39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900"/>
              <a:t>ợc biểu diễn trong đặc tả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900"/>
              <a:t> Mỗi kiểu dữ liệu là một tập hợp các phần tử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900"/>
              <a:t>Ví dụ:</a:t>
            </a:r>
          </a:p>
          <a:p>
            <a:pPr marL="457200" lvl="1" indent="0">
              <a:buNone/>
            </a:pPr>
            <a:r>
              <a:rPr lang="en-US" sz="3200"/>
              <a:t>{true, false} : kiểu logic</a:t>
            </a:r>
          </a:p>
          <a:p>
            <a:pPr marL="457200" lvl="1" indent="0">
              <a:buNone/>
            </a:pPr>
            <a:r>
              <a:rPr lang="en-US" sz="3200"/>
              <a:t>N: kiểu số tự nhiên</a:t>
            </a:r>
          </a:p>
          <a:p>
            <a:pPr marL="457200" lvl="1" indent="0">
              <a:buNone/>
            </a:pPr>
            <a:r>
              <a:rPr lang="en-US" sz="3200"/>
              <a:t>Z: kiểu số nguyên</a:t>
            </a:r>
          </a:p>
          <a:p>
            <a:pPr marL="457200" lvl="1" indent="0">
              <a:buNone/>
            </a:pPr>
            <a:r>
              <a:rPr lang="en-US" sz="3200"/>
              <a:t>R: kiểu số thực</a:t>
            </a:r>
          </a:p>
          <a:p>
            <a:pPr marL="457200" lvl="1" indent="0">
              <a:buNone/>
            </a:pPr>
            <a:endParaRPr lang="en-US" sz="3200"/>
          </a:p>
          <a:p>
            <a:pPr marL="0" indent="0">
              <a:buNone/>
            </a:pPr>
            <a:endParaRPr lang="en-US" sz="4000"/>
          </a:p>
          <a:p>
            <a:endParaRPr lang="en-US" sz="4000"/>
          </a:p>
          <a:p>
            <a:pPr marL="0" indent="0">
              <a:buNone/>
            </a:pPr>
            <a:endParaRPr lang="en-US" sz="4000"/>
          </a:p>
          <a:p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699562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89AC-2A8A-443A-83F2-E717FD08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Các kiểu dữ liệu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1CC5-58A8-4B73-A27A-AF0BEE45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3800"/>
              <a:t> </a:t>
            </a:r>
            <a:r>
              <a:rPr lang="en-US" sz="3600"/>
              <a:t>Dữ liệu c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/>
              <a:t> bản:</a:t>
            </a:r>
          </a:p>
          <a:p>
            <a:pPr marL="457200" lvl="1" indent="0">
              <a:buNone/>
            </a:pPr>
            <a:r>
              <a:rPr lang="en-US" sz="2800"/>
              <a:t>	+ Số nguyên  Z</a:t>
            </a:r>
          </a:p>
          <a:p>
            <a:pPr marL="457200" lvl="1" indent="0">
              <a:buNone/>
            </a:pPr>
            <a:r>
              <a:rPr lang="en-US" sz="2800"/>
              <a:t>	+ Số tự nhiên  N</a:t>
            </a:r>
          </a:p>
          <a:p>
            <a:pPr marL="457200" lvl="1" indent="0">
              <a:buNone/>
            </a:pPr>
            <a:r>
              <a:rPr lang="en-US" sz="2800"/>
              <a:t>	+ Số thực  R</a:t>
            </a:r>
            <a:endParaRPr lang="en-US" sz="320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600"/>
              <a:t> Định nghĩa kiểu mới:</a:t>
            </a:r>
          </a:p>
          <a:p>
            <a:pPr marL="457200" lvl="1" indent="0">
              <a:buNone/>
            </a:pPr>
            <a:r>
              <a:rPr lang="en-US" sz="3600"/>
              <a:t>	</a:t>
            </a:r>
            <a:r>
              <a:rPr lang="en-US" sz="2800"/>
              <a:t>+</a:t>
            </a:r>
            <a:r>
              <a:rPr lang="en-US" sz="3600"/>
              <a:t> </a:t>
            </a:r>
            <a:r>
              <a:rPr lang="en-US" sz="2800"/>
              <a:t>Đặt tên giữa 2 dấu ngoặc vuông [ ]</a:t>
            </a:r>
          </a:p>
          <a:p>
            <a:pPr marL="457200" lvl="1" indent="0">
              <a:buNone/>
            </a:pPr>
            <a:r>
              <a:rPr lang="en-US" sz="2800"/>
              <a:t> 	-&gt; [tên, địa chỉ]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17958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BF9A-1D64-4ECA-8C35-5FF64ACF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Vị từ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097C-C4B1-47B3-BBFB-B98A38DB8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3400"/>
              <a:t> </a:t>
            </a:r>
            <a:r>
              <a:rPr lang="en-US" sz="3600"/>
              <a:t>Định nghĩa tính chất của biến hoặc giá trị</a:t>
            </a:r>
          </a:p>
          <a:p>
            <a:pPr lvl="1"/>
            <a:endParaRPr lang="en-US" sz="3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400"/>
              <a:t> </a:t>
            </a:r>
            <a:r>
              <a:rPr lang="en-US" sz="3600"/>
              <a:t>Ví dụ:</a:t>
            </a:r>
          </a:p>
          <a:p>
            <a:pPr marL="384048" lvl="2" indent="0">
              <a:buNone/>
            </a:pPr>
            <a:r>
              <a:rPr lang="en-US" sz="3000"/>
              <a:t>	</a:t>
            </a:r>
            <a:r>
              <a:rPr lang="en-US" sz="3200"/>
              <a:t>x &gt; 0</a:t>
            </a:r>
          </a:p>
          <a:p>
            <a:pPr marL="384048" lvl="2" indent="0">
              <a:buNone/>
            </a:pPr>
            <a:r>
              <a:rPr lang="en-US" sz="3200"/>
              <a:t>	</a:t>
            </a:r>
            <a:r>
              <a:rPr lang="el-GR" sz="3200"/>
              <a:t>π</a:t>
            </a:r>
            <a:r>
              <a:rPr lang="en-US" sz="3200"/>
              <a:t> ∈ R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3600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EBF4-0151-4711-B8FE-3F1EC6CD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Vị từ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5CAF-8360-4C16-932A-F61E5DD73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500"/>
              <a:t>Có thể sử dụng các toán tử logic để định nghĩa các vị tự phức tạp</a:t>
            </a:r>
          </a:p>
          <a:p>
            <a:pPr lvl="3"/>
            <a:r>
              <a:rPr lang="en-US" sz="3200"/>
              <a:t>Và:  A </a:t>
            </a:r>
            <a:r>
              <a:rPr lang="en-US" sz="2600"/>
              <a:t>∧</a:t>
            </a:r>
            <a:r>
              <a:rPr lang="en-US" sz="3200"/>
              <a:t> B</a:t>
            </a:r>
          </a:p>
          <a:p>
            <a:pPr lvl="3"/>
            <a:r>
              <a:rPr lang="en-US" sz="3200"/>
              <a:t>Hoặc:   A</a:t>
            </a:r>
            <a:r>
              <a:rPr lang="en-US" sz="2600"/>
              <a:t> ∨ </a:t>
            </a:r>
            <a:r>
              <a:rPr lang="en-US" sz="3200"/>
              <a:t>B</a:t>
            </a:r>
          </a:p>
          <a:p>
            <a:pPr lvl="3"/>
            <a:r>
              <a:rPr lang="en-US" sz="3200"/>
              <a:t>Phủ định:   A⇁B</a:t>
            </a:r>
          </a:p>
          <a:p>
            <a:pPr lvl="3"/>
            <a:r>
              <a:rPr lang="en-US" sz="3200"/>
              <a:t>Kéo theo:   A⇒B</a:t>
            </a:r>
          </a:p>
          <a:p>
            <a:pPr marL="566928" lvl="3" indent="0">
              <a:buNone/>
            </a:pPr>
            <a:endParaRPr lang="en-US" sz="320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3000" i="1"/>
              <a:t> </a:t>
            </a:r>
            <a:r>
              <a:rPr lang="en-US" sz="3500" i="1"/>
              <a:t>Ví dụ:</a:t>
            </a:r>
          </a:p>
          <a:p>
            <a:pPr marL="566928" lvl="3" indent="0">
              <a:buNone/>
            </a:pPr>
            <a:r>
              <a:rPr lang="en-US" sz="3000" i="1"/>
              <a:t>	(x &gt; y) </a:t>
            </a:r>
            <a:r>
              <a:rPr lang="en-US" sz="3000"/>
              <a:t>∧ (y &gt; 0)</a:t>
            </a:r>
          </a:p>
          <a:p>
            <a:pPr marL="566928" lvl="3" indent="0">
              <a:buNone/>
            </a:pPr>
            <a:r>
              <a:rPr lang="en-US" sz="3000" i="1"/>
              <a:t>	(x&gt;0) </a:t>
            </a:r>
            <a:r>
              <a:rPr lang="en-US" sz="3000"/>
              <a:t>⇒ x/x=1</a:t>
            </a:r>
            <a:endParaRPr lang="en-US" sz="3000" i="1"/>
          </a:p>
        </p:txBody>
      </p:sp>
    </p:spTree>
    <p:extLst>
      <p:ext uri="{BB962C8B-B14F-4D97-AF65-F5344CB8AC3E}">
        <p14:creationId xmlns:p14="http://schemas.microsoft.com/office/powerpoint/2010/main" val="53129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6130-9B90-48D7-8177-0DD5ABCD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Vị từ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A360-D846-43BF-8F68-1FA835F21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600"/>
              <a:t>Toán tử khác nhau</a:t>
            </a:r>
          </a:p>
          <a:p>
            <a:pPr lvl="2"/>
            <a:r>
              <a:rPr lang="en-US" sz="2800"/>
              <a:t>( ∀x : T</a:t>
            </a:r>
            <a:r>
              <a:rPr lang="en-US" sz="2800">
                <a:latin typeface="Abadi" panose="020B0604020104020204" pitchFamily="34" charset="0"/>
              </a:rPr>
              <a:t>•</a:t>
            </a:r>
            <a:r>
              <a:rPr lang="en-US" sz="2800"/>
              <a:t>A )</a:t>
            </a:r>
          </a:p>
          <a:p>
            <a:pPr marL="384048" lvl="2" indent="0">
              <a:buNone/>
            </a:pPr>
            <a:r>
              <a:rPr lang="en-US" sz="2800"/>
              <a:t>	 A đúng với mọi x thuộc T</a:t>
            </a:r>
          </a:p>
          <a:p>
            <a:pPr lvl="2"/>
            <a:r>
              <a:rPr lang="en-US" sz="2800"/>
              <a:t>( ∃x : T</a:t>
            </a:r>
            <a:r>
              <a:rPr lang="en-US" sz="2800">
                <a:latin typeface="Abadi" panose="020B0604020104020204" pitchFamily="34" charset="0"/>
              </a:rPr>
              <a:t>•</a:t>
            </a:r>
            <a:r>
              <a:rPr lang="en-US" sz="2800"/>
              <a:t>A ) </a:t>
            </a:r>
          </a:p>
          <a:p>
            <a:pPr marL="384048" lvl="2" indent="0">
              <a:buNone/>
            </a:pPr>
            <a:r>
              <a:rPr lang="en-US" sz="2800"/>
              <a:t>	A đúng với một số giá trị x thuộc T</a:t>
            </a:r>
          </a:p>
          <a:p>
            <a:pPr lvl="2"/>
            <a:r>
              <a:rPr lang="en-US" sz="2800"/>
              <a:t>{ x : T | A } </a:t>
            </a:r>
          </a:p>
          <a:p>
            <a:pPr marL="384048" lvl="2" indent="0">
              <a:buNone/>
            </a:pPr>
            <a:r>
              <a:rPr lang="en-US" sz="2800"/>
              <a:t>	Biểu diễn các phần tử x của T thỏa mãn 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7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EE83-DE77-47C7-8CB4-22651BF2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accent6"/>
                </a:solidFill>
              </a:rPr>
              <a:t>S</a:t>
            </a:r>
            <a:r>
              <a:rPr lang="vi-VN" b="1" i="1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</a:t>
            </a:r>
            <a:r>
              <a:rPr lang="en-US" b="1" i="1">
                <a:solidFill>
                  <a:schemeClr val="accent6"/>
                </a:solidFill>
              </a:rPr>
              <a:t> đồ trạng thái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8C28-6B28-46CE-803D-EFFCA03C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/>
              <a:t> </a:t>
            </a:r>
            <a:r>
              <a:rPr lang="en-US" sz="3600"/>
              <a:t>Cấu trúc sơ đồ trạng thái: </a:t>
            </a:r>
          </a:p>
          <a:p>
            <a:pPr lvl="2"/>
            <a:r>
              <a:rPr lang="en-US" sz="3200"/>
              <a:t>Tên sơ đồ</a:t>
            </a:r>
          </a:p>
          <a:p>
            <a:pPr lvl="2"/>
            <a:r>
              <a:rPr lang="en-US" sz="3200"/>
              <a:t>Khai báo biến</a:t>
            </a:r>
          </a:p>
          <a:p>
            <a:pPr lvl="2"/>
            <a:r>
              <a:rPr lang="en-US" sz="3200"/>
              <a:t>Định nghĩa vị từ</a:t>
            </a:r>
          </a:p>
          <a:p>
            <a:pPr marL="384048" lvl="2" indent="0">
              <a:buNone/>
            </a:pPr>
            <a:r>
              <a:rPr lang="en-US" sz="3200" i="1"/>
              <a:t>            </a:t>
            </a:r>
            <a:r>
              <a:rPr lang="en-US" sz="2400" i="1"/>
              <a:t>SchemaName</a:t>
            </a:r>
          </a:p>
          <a:p>
            <a:pPr marL="384048" lvl="2" indent="0">
              <a:buNone/>
            </a:pPr>
            <a:r>
              <a:rPr lang="en-US" sz="2400" i="1"/>
              <a:t>	         x : X</a:t>
            </a:r>
          </a:p>
          <a:p>
            <a:pPr marL="384048" lvl="2" indent="0">
              <a:buNone/>
            </a:pPr>
            <a:r>
              <a:rPr lang="en-US" sz="2400" i="1"/>
              <a:t>	         Predicate</a:t>
            </a:r>
            <a:endParaRPr lang="en-US" sz="3200" i="1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4EF1A6-E75A-44F4-82D6-145A2FA4FC32}"/>
              </a:ext>
            </a:extLst>
          </p:cNvPr>
          <p:cNvCxnSpPr>
            <a:cxnSpLocks/>
          </p:cNvCxnSpPr>
          <p:nvPr/>
        </p:nvCxnSpPr>
        <p:spPr>
          <a:xfrm flipH="1">
            <a:off x="1804086" y="4312873"/>
            <a:ext cx="778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24822E-04B4-4C84-903B-DA805EE68C43}"/>
              </a:ext>
            </a:extLst>
          </p:cNvPr>
          <p:cNvCxnSpPr>
            <a:cxnSpLocks/>
          </p:cNvCxnSpPr>
          <p:nvPr/>
        </p:nvCxnSpPr>
        <p:spPr>
          <a:xfrm>
            <a:off x="1816443" y="4337587"/>
            <a:ext cx="0" cy="97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27573D-8846-42D7-9E81-3D6E5309CDFB}"/>
              </a:ext>
            </a:extLst>
          </p:cNvPr>
          <p:cNvCxnSpPr/>
          <p:nvPr/>
        </p:nvCxnSpPr>
        <p:spPr>
          <a:xfrm>
            <a:off x="1804086" y="5301048"/>
            <a:ext cx="4003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B6DBDB-551E-439E-8537-A0852112895F}"/>
              </a:ext>
            </a:extLst>
          </p:cNvPr>
          <p:cNvCxnSpPr/>
          <p:nvPr/>
        </p:nvCxnSpPr>
        <p:spPr>
          <a:xfrm>
            <a:off x="1804086" y="4813139"/>
            <a:ext cx="395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8523D8-BE2E-470A-B67B-3C425BC74CA2}"/>
              </a:ext>
            </a:extLst>
          </p:cNvPr>
          <p:cNvCxnSpPr>
            <a:cxnSpLocks/>
          </p:cNvCxnSpPr>
          <p:nvPr/>
        </p:nvCxnSpPr>
        <p:spPr>
          <a:xfrm flipV="1">
            <a:off x="4280381" y="4337587"/>
            <a:ext cx="15272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636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1014</TotalTime>
  <Words>799</Words>
  <Application>Microsoft Office PowerPoint</Application>
  <PresentationFormat>Widescreen</PresentationFormat>
  <Paragraphs>248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Abadi</vt:lpstr>
      <vt:lpstr>Arial</vt:lpstr>
      <vt:lpstr>Calibri</vt:lpstr>
      <vt:lpstr>Calibri Light</vt:lpstr>
      <vt:lpstr>Cambria Math</vt:lpstr>
      <vt:lpstr>Script MT Bold</vt:lpstr>
      <vt:lpstr>Wingdings</vt:lpstr>
      <vt:lpstr>Retrospect</vt:lpstr>
      <vt:lpstr>NGÔN NGỮ ĐẶC TẢ Z</vt:lpstr>
      <vt:lpstr>Giới thiệu ngôn ngữ Z</vt:lpstr>
      <vt:lpstr>Giới thiệu ngôn ngữ Z</vt:lpstr>
      <vt:lpstr>Các kiểu dữ liệu</vt:lpstr>
      <vt:lpstr>Các kiểu dữ liệu</vt:lpstr>
      <vt:lpstr>Vị từ</vt:lpstr>
      <vt:lpstr>Vị từ</vt:lpstr>
      <vt:lpstr>Vị từ</vt:lpstr>
      <vt:lpstr>Sơ đồ trạng thái</vt:lpstr>
      <vt:lpstr>Sơ đồ trạng thái</vt:lpstr>
      <vt:lpstr>Sơ đồ thao tác</vt:lpstr>
      <vt:lpstr>Sơ đồ thao tác</vt:lpstr>
      <vt:lpstr>Ví dụ</vt:lpstr>
      <vt:lpstr>Ví dụ</vt:lpstr>
      <vt:lpstr>Ví dụ</vt:lpstr>
      <vt:lpstr>Ví dụ</vt:lpstr>
      <vt:lpstr>Ví dụ</vt:lpstr>
      <vt:lpstr>Toán tử sơ đồ</vt:lpstr>
      <vt:lpstr>Toán tử sơ đồ</vt:lpstr>
      <vt:lpstr>Quan hệ</vt:lpstr>
      <vt:lpstr>Quan hệ</vt:lpstr>
      <vt:lpstr>Quan hệ</vt:lpstr>
      <vt:lpstr>Quan hệ</vt:lpstr>
      <vt:lpstr>Quan hệ</vt:lpstr>
      <vt:lpstr>Quan hệ</vt:lpstr>
      <vt:lpstr>Partial Function</vt:lpstr>
      <vt:lpstr>Partial Function</vt:lpstr>
      <vt:lpstr>Partial Function</vt:lpstr>
      <vt:lpstr>Total Function</vt:lpstr>
      <vt:lpstr>PowerPoint Presentation</vt:lpstr>
      <vt:lpstr>Cam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ĐẶC TẢ Z</dc:title>
  <dc:creator>dongthoigian31313@gmail.com</dc:creator>
  <cp:lastModifiedBy>dongthoigian31313@gmail.com</cp:lastModifiedBy>
  <cp:revision>52</cp:revision>
  <dcterms:created xsi:type="dcterms:W3CDTF">2018-09-30T01:32:52Z</dcterms:created>
  <dcterms:modified xsi:type="dcterms:W3CDTF">2018-10-09T02:29:02Z</dcterms:modified>
</cp:coreProperties>
</file>