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notes format</a:t>
            </a:r>
            <a:endParaRPr b="0" lang="en-US" sz="2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4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&lt;header&gt;</a:t>
            </a:r>
            <a:endParaRPr b="1" lang="en-US" sz="14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1" lang="en-US" sz="14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4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14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4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0319FBC-287D-4D84-9282-8CD2C435A04D}" type="slidenum">
              <a:rPr b="1" lang="en-US" sz="14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Video Puppet reads notes!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F99CEC70-13B1-4B51-948B-15072F99A853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1D73F897-11DC-4A13-9B9A-F5662826770C}" type="slidenum"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23120" y="698040"/>
            <a:ext cx="10079640" cy="628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Video Puppet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491920" y="1980000"/>
            <a:ext cx="49158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LibreOffice/5.3.2.2$MacOSX_X86_64 LibreOffice_project/6cd4f1ef626f15116896b1d8e1398b56da0d0ee1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2018-10-17T19:21:24Z</dcterms:created>
  <dc:creator/>
  <dc:description/>
  <dc:language>en-GB</dc:language>
  <cp:lastModifiedBy/>
  <dcterms:modified xsi:type="dcterms:W3CDTF">2018-10-17T20:05:03Z</dcterms:modified>
  <cp:revision>2</cp:revision>
  <dc:subject/>
  <dc:title/>
</cp:coreProperties>
</file>