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1" r:id="rId3"/>
    <p:sldId id="257" r:id="rId4"/>
    <p:sldId id="260" r:id="rId5"/>
    <p:sldId id="265" r:id="rId6"/>
    <p:sldId id="266" r:id="rId7"/>
    <p:sldId id="267" r:id="rId8"/>
    <p:sldId id="269" r:id="rId9"/>
    <p:sldId id="263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94" autoAdjust="0"/>
    <p:restoredTop sz="94660"/>
  </p:normalViewPr>
  <p:slideViewPr>
    <p:cSldViewPr snapToGrid="0">
      <p:cViewPr>
        <p:scale>
          <a:sx n="47" d="100"/>
          <a:sy n="47" d="100"/>
        </p:scale>
        <p:origin x="1856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0124-F231-478C-9B80-A0F32E686EFB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7F75-BACC-4A19-A7AF-242EB3318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01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0124-F231-478C-9B80-A0F32E686EFB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7F75-BACC-4A19-A7AF-242EB3318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75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0124-F231-478C-9B80-A0F32E686EFB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7F75-BACC-4A19-A7AF-242EB3318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589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0124-F231-478C-9B80-A0F32E686EFB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7F75-BACC-4A19-A7AF-242EB331810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5122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0124-F231-478C-9B80-A0F32E686EFB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7F75-BACC-4A19-A7AF-242EB3318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60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0124-F231-478C-9B80-A0F32E686EFB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7F75-BACC-4A19-A7AF-242EB3318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014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0124-F231-478C-9B80-A0F32E686EFB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7F75-BACC-4A19-A7AF-242EB3318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760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0124-F231-478C-9B80-A0F32E686EFB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7F75-BACC-4A19-A7AF-242EB3318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708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0124-F231-478C-9B80-A0F32E686EFB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7F75-BACC-4A19-A7AF-242EB3318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59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0124-F231-478C-9B80-A0F32E686EFB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7F75-BACC-4A19-A7AF-242EB3318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63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0124-F231-478C-9B80-A0F32E686EFB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7F75-BACC-4A19-A7AF-242EB3318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251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0124-F231-478C-9B80-A0F32E686EFB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7F75-BACC-4A19-A7AF-242EB3318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29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0124-F231-478C-9B80-A0F32E686EFB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7F75-BACC-4A19-A7AF-242EB3318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71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0124-F231-478C-9B80-A0F32E686EFB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7F75-BACC-4A19-A7AF-242EB3318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46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0124-F231-478C-9B80-A0F32E686EFB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7F75-BACC-4A19-A7AF-242EB3318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17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0124-F231-478C-9B80-A0F32E686EFB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7F75-BACC-4A19-A7AF-242EB3318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39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0124-F231-478C-9B80-A0F32E686EFB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7F75-BACC-4A19-A7AF-242EB3318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80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F550124-F231-478C-9B80-A0F32E686EFB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A7F75-BACC-4A19-A7AF-242EB3318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79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ctrTitle"/>
              </p:nvPr>
            </p:nvSpPr>
            <p:spPr>
              <a:xfrm>
                <a:off x="724974" y="1617046"/>
                <a:ext cx="11040176" cy="1578542"/>
              </a:xfrm>
            </p:spPr>
            <p:txBody>
              <a:bodyPr/>
              <a:lstStyle/>
              <a:p>
                <a:pPr algn="ctr"/>
                <a:r>
                  <a:rPr lang="ru-RU" sz="5400" dirty="0" smtClean="0"/>
                  <a:t>Разработка плагина для </a:t>
                </a:r>
                <a:r>
                  <a:rPr lang="en-US" sz="5400" dirty="0" smtClean="0"/>
                  <a:t>IntelliJIDEA </a:t>
                </a:r>
                <a:r>
                  <a:rPr lang="ru-RU" sz="5400" dirty="0" smtClean="0"/>
                  <a:t>для языка Рефал-</a:t>
                </a:r>
                <a14:m>
                  <m:oMath xmlns:m="http://schemas.openxmlformats.org/officeDocument/2006/math">
                    <m:r>
                      <a:rPr lang="ru-RU" sz="5400" b="0" i="1" smtClean="0">
                        <a:latin typeface="Cambria Math" charset="0"/>
                      </a:rPr>
                      <m:t>5</m:t>
                    </m:r>
                    <m:r>
                      <a:rPr lang="ru-RU" sz="5400" b="0" i="1">
                        <a:latin typeface="Cambria Math" charset="0"/>
                      </a:rPr>
                      <m:t>𝜆</m:t>
                    </m:r>
                    <m:r>
                      <a:rPr lang="ru-RU" sz="5400" b="0" i="1" smtClean="0">
                        <a:latin typeface="Cambria Math" charset="0"/>
                      </a:rPr>
                      <m:t> </m:t>
                    </m:r>
                  </m:oMath>
                </a14:m>
                <a:endParaRPr lang="ru-RU" sz="5400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724974" y="1617046"/>
                <a:ext cx="11040176" cy="1578542"/>
              </a:xfrm>
              <a:blipFill rotWithShape="0">
                <a:blip r:embed="rId3"/>
                <a:stretch>
                  <a:fillRect l="-1988" t="-20849" b="-235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013735"/>
            <a:ext cx="12191999" cy="2844265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 smtClean="0"/>
              <a:t>Выполнила</a:t>
            </a:r>
            <a:r>
              <a:rPr lang="en-US" dirty="0" smtClean="0"/>
              <a:t>:</a:t>
            </a:r>
          </a:p>
          <a:p>
            <a:pPr algn="r"/>
            <a:r>
              <a:rPr lang="ru-RU" dirty="0" smtClean="0"/>
              <a:t>Студентка группы ИУ9-71</a:t>
            </a:r>
            <a:endParaRPr lang="ru-RU" dirty="0"/>
          </a:p>
          <a:p>
            <a:pPr algn="r"/>
            <a:r>
              <a:rPr lang="ru-RU" dirty="0" smtClean="0"/>
              <a:t>Терешкина Дарья</a:t>
            </a:r>
          </a:p>
          <a:p>
            <a:pPr algn="r"/>
            <a:r>
              <a:rPr lang="ru-RU" dirty="0" smtClean="0"/>
              <a:t>Научный руководитель</a:t>
            </a:r>
            <a:r>
              <a:rPr lang="en-US" dirty="0" smtClean="0"/>
              <a:t>:</a:t>
            </a:r>
          </a:p>
          <a:p>
            <a:pPr algn="r"/>
            <a:r>
              <a:rPr lang="ru-RU" dirty="0" smtClean="0"/>
              <a:t>Коновалов Александр Владимирович</a:t>
            </a:r>
          </a:p>
          <a:p>
            <a:endParaRPr lang="ru-RU" dirty="0"/>
          </a:p>
          <a:p>
            <a:pPr algn="ctr"/>
            <a:r>
              <a:rPr lang="ru-RU" dirty="0" smtClean="0"/>
              <a:t>Москва, 2019</a:t>
            </a:r>
          </a:p>
          <a:p>
            <a:endParaRPr lang="ru-RU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-426850" y="167197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Московский Государственный Технический Университет им. Н. Э. Баумана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323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2429" y="2136810"/>
            <a:ext cx="8268102" cy="2945330"/>
          </a:xfrm>
        </p:spPr>
        <p:txBody>
          <a:bodyPr/>
          <a:lstStyle/>
          <a:p>
            <a:pPr algn="ctr"/>
            <a:r>
              <a:rPr lang="ru-RU" sz="7200" dirty="0" smtClean="0"/>
              <a:t>СПАСИБО ЗА ВНИМАНИЕ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47626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30" y="192835"/>
            <a:ext cx="9404723" cy="1400530"/>
          </a:xfrm>
        </p:spPr>
        <p:txBody>
          <a:bodyPr/>
          <a:lstStyle/>
          <a:p>
            <a:r>
              <a:rPr lang="ru-RU" dirty="0" smtClean="0"/>
              <a:t>СОДЕРЖАНИЕ ПРЕЗЕНТАЦИИ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Цель и задачи  </a:t>
            </a:r>
            <a:endParaRPr lang="ru-RU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PSI </a:t>
            </a:r>
            <a:r>
              <a:rPr lang="ru-RU" dirty="0" smtClean="0">
                <a:latin typeface="+mn-lt"/>
              </a:rPr>
              <a:t>дерево</a:t>
            </a:r>
          </a:p>
          <a:p>
            <a:r>
              <a:rPr lang="ru-RU" dirty="0" smtClean="0">
                <a:latin typeface="+mn-lt"/>
              </a:rPr>
              <a:t>Описание </a:t>
            </a:r>
            <a:r>
              <a:rPr lang="ru-RU" dirty="0" smtClean="0">
                <a:latin typeface="+mn-lt"/>
              </a:rPr>
              <a:t>возможностей </a:t>
            </a:r>
            <a:r>
              <a:rPr lang="ru-RU" dirty="0" smtClean="0">
                <a:latin typeface="+mn-lt"/>
              </a:rPr>
              <a:t>плагина</a:t>
            </a:r>
          </a:p>
          <a:p>
            <a:r>
              <a:rPr lang="ru-RU" dirty="0" smtClean="0">
                <a:latin typeface="+mn-lt"/>
              </a:rPr>
              <a:t>Заключение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575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ЦЕЛЬ И ЗАДАЧИ </a:t>
            </a:r>
            <a:br>
              <a:rPr lang="ru-RU" dirty="0" smtClean="0"/>
            </a:br>
            <a:r>
              <a:rPr lang="ru-RU" dirty="0" smtClean="0"/>
              <a:t>КУРСОВОГО ПРОЕКТА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09258" y="2695470"/>
                <a:ext cx="8946541" cy="2403752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Цель – разработка </a:t>
                </a:r>
                <a:r>
                  <a:rPr lang="ru-RU" dirty="0" smtClean="0"/>
                  <a:t>плагина </a:t>
                </a:r>
                <a:r>
                  <a:rPr lang="ru-RU" dirty="0"/>
                  <a:t>Рефал-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charset="0"/>
                      </a:rPr>
                      <m:t>5</m:t>
                    </m:r>
                    <m:r>
                      <a:rPr lang="ru-RU" i="1">
                        <a:latin typeface="Cambria Math" charset="0"/>
                      </a:rPr>
                      <m:t>𝜆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 smtClean="0"/>
                  <a:t>для </a:t>
                </a:r>
                <a:r>
                  <a:rPr lang="en-US" dirty="0" smtClean="0"/>
                  <a:t>IntelliJIDEA</a:t>
                </a:r>
                <a:endParaRPr lang="ru-RU" dirty="0" smtClean="0"/>
              </a:p>
              <a:p>
                <a:endParaRPr lang="ru-RU" dirty="0"/>
              </a:p>
              <a:p>
                <a:r>
                  <a:rPr lang="ru-RU" dirty="0" smtClean="0"/>
                  <a:t>Задачи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ru-RU" dirty="0" smtClean="0"/>
                  <a:t> – Изучение языка </a:t>
                </a:r>
                <a:r>
                  <a:rPr lang="ru-RU" dirty="0"/>
                  <a:t>Рефал-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ru-RU" dirty="0" smtClean="0"/>
                  <a:t>–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Изучение возможностей </a:t>
                </a:r>
                <a:r>
                  <a:rPr lang="en-US" dirty="0" smtClean="0"/>
                  <a:t>IntelliJIDEA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9258" y="2695470"/>
                <a:ext cx="8946541" cy="2403752"/>
              </a:xfrm>
              <a:blipFill rotWithShape="0">
                <a:blip r:embed="rId2"/>
                <a:stretch>
                  <a:fillRect l="-341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1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sz="4400" dirty="0" smtClean="0">
                <a:latin typeface="+mn-lt"/>
              </a:rPr>
              <a:t>PSI дерево</a:t>
            </a:r>
            <a:endParaRPr lang="ru-RU" sz="4400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1" y="1190070"/>
            <a:ext cx="6026265" cy="53077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415" y="1190070"/>
            <a:ext cx="6179127" cy="530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0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возможностей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818585"/>
            <a:ext cx="9107489" cy="493057"/>
          </a:xfrm>
        </p:spPr>
        <p:txBody>
          <a:bodyPr/>
          <a:lstStyle/>
          <a:p>
            <a:r>
              <a:rPr lang="ru-RU" dirty="0" smtClean="0"/>
              <a:t>Подсветка синтаксиса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09" y="1360191"/>
            <a:ext cx="5989782" cy="491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4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возможностей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0191"/>
            <a:ext cx="9107489" cy="493057"/>
          </a:xfrm>
        </p:spPr>
        <p:txBody>
          <a:bodyPr/>
          <a:lstStyle/>
          <a:p>
            <a:r>
              <a:rPr lang="ru-RU" dirty="0" smtClean="0"/>
              <a:t>Подсветка ошибок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54" y="2698375"/>
            <a:ext cx="7061200" cy="2578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114" y="3238124"/>
            <a:ext cx="4566520" cy="174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0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возможностей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818585"/>
            <a:ext cx="9107489" cy="493057"/>
          </a:xfrm>
        </p:spPr>
        <p:txBody>
          <a:bodyPr/>
          <a:lstStyle/>
          <a:p>
            <a:r>
              <a:rPr lang="ru-RU" dirty="0" err="1" smtClean="0"/>
              <a:t>Автодополнение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191" y="1385455"/>
            <a:ext cx="7118617" cy="511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34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возможностей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9107489" cy="493057"/>
          </a:xfrm>
        </p:spPr>
        <p:txBody>
          <a:bodyPr/>
          <a:lstStyle/>
          <a:p>
            <a:r>
              <a:rPr lang="ru-RU" dirty="0" err="1" smtClean="0"/>
              <a:t>Автодополнение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634" y="3006842"/>
            <a:ext cx="88392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1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u="sng" dirty="0" smtClean="0"/>
                  <a:t>Что сделано</a:t>
                </a:r>
                <a:r>
                  <a:rPr lang="en-US" u="sng" dirty="0" smtClean="0"/>
                  <a:t>:</a:t>
                </a:r>
                <a:endParaRPr lang="ru-RU" u="sng" dirty="0" smtClean="0"/>
              </a:p>
              <a:p>
                <a:r>
                  <a:rPr lang="ru-RU" dirty="0" smtClean="0"/>
                  <a:t>Разработан плагин для </a:t>
                </a:r>
                <a:r>
                  <a:rPr lang="ru-RU" dirty="0"/>
                  <a:t>Рефал-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charset="0"/>
                      </a:rPr>
                      <m:t>5</m:t>
                    </m:r>
                    <m:r>
                      <a:rPr lang="ru-RU" i="1">
                        <a:latin typeface="Cambria Math" charset="0"/>
                      </a:rPr>
                      <m:t>𝜆</m:t>
                    </m:r>
                    <m:r>
                      <a:rPr lang="ru-RU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ru-RU" dirty="0" smtClean="0"/>
                  <a:t>для </a:t>
                </a:r>
                <a:r>
                  <a:rPr lang="ru-RU" dirty="0" err="1" smtClean="0"/>
                  <a:t>IntelliJIDEA</a:t>
                </a:r>
                <a:r>
                  <a:rPr lang="ru-RU" dirty="0" smtClean="0"/>
                  <a:t>; поддерживающий </a:t>
                </a:r>
                <a:r>
                  <a:rPr lang="ru-RU" dirty="0" err="1" smtClean="0"/>
                  <a:t>автодополнение</a:t>
                </a:r>
                <a:r>
                  <a:rPr lang="ru-RU" dirty="0" smtClean="0"/>
                  <a:t>, подсветку синтаксиса и ошибок</a:t>
                </a:r>
                <a:r>
                  <a:rPr lang="en-US" dirty="0" smtClean="0"/>
                  <a:t>;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u="sng" dirty="0" smtClean="0"/>
                  <a:t>Дальнейшее развитие проекта</a:t>
                </a:r>
                <a:r>
                  <a:rPr lang="en-US" u="sng" dirty="0" smtClean="0"/>
                  <a:t>:</a:t>
                </a:r>
                <a:endParaRPr lang="ru-RU" u="sng" dirty="0" smtClean="0"/>
              </a:p>
              <a:p>
                <a:r>
                  <a:rPr lang="ru-RU" dirty="0" smtClean="0"/>
                  <a:t>Добавление настроек</a:t>
                </a:r>
                <a:r>
                  <a:rPr lang="en-US" dirty="0" smtClean="0"/>
                  <a:t>;</a:t>
                </a:r>
                <a:endParaRPr lang="ru-RU" dirty="0" smtClean="0"/>
              </a:p>
              <a:p>
                <a:r>
                  <a:rPr lang="ru-RU" dirty="0" smtClean="0"/>
                  <a:t>Добавление поиска.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9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82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470</TotalTime>
  <Words>119</Words>
  <Application>Microsoft Macintosh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Cambria Math</vt:lpstr>
      <vt:lpstr>Century Gothic</vt:lpstr>
      <vt:lpstr>Wingdings 3</vt:lpstr>
      <vt:lpstr>Arial</vt:lpstr>
      <vt:lpstr>Ион</vt:lpstr>
      <vt:lpstr>Разработка плагина для IntelliJIDEA для языка Рефал-5λ </vt:lpstr>
      <vt:lpstr>СОДЕРЖАНИЕ ПРЕЗЕНТАЦИИ</vt:lpstr>
      <vt:lpstr>ЦЕЛЬ И ЗАДАЧИ  КУРСОВОГО ПРОЕКТА</vt:lpstr>
      <vt:lpstr>PSI дерево</vt:lpstr>
      <vt:lpstr>Описание возможностей</vt:lpstr>
      <vt:lpstr>Описание возможностей</vt:lpstr>
      <vt:lpstr>Описание возможностей</vt:lpstr>
      <vt:lpstr>Описание возможностей</vt:lpstr>
      <vt:lpstr>ВЫВОДЫ</vt:lpstr>
      <vt:lpstr>СПАСИБО ЗА ВНИМАНИЕ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приложение “Электронный дневник”</dc:title>
  <dc:creator>USER</dc:creator>
  <cp:lastModifiedBy>Microsoft Office User</cp:lastModifiedBy>
  <cp:revision>14</cp:revision>
  <dcterms:created xsi:type="dcterms:W3CDTF">2018-10-26T18:19:26Z</dcterms:created>
  <dcterms:modified xsi:type="dcterms:W3CDTF">2019-03-04T12:11:48Z</dcterms:modified>
</cp:coreProperties>
</file>