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sldIdLst>
    <p:sldId id="256" r:id="rId3"/>
    <p:sldId id="329" r:id="rId4"/>
    <p:sldId id="330" r:id="rId5"/>
    <p:sldId id="331" r:id="rId6"/>
    <p:sldId id="332" r:id="rId7"/>
    <p:sldId id="333" r:id="rId8"/>
    <p:sldId id="334" r:id="rId9"/>
    <p:sldId id="335" r:id="rId10"/>
    <p:sldId id="336" r:id="rId11"/>
    <p:sldId id="337" r:id="rId12"/>
    <p:sldId id="416" r:id="rId13"/>
    <p:sldId id="269" r:id="rId14"/>
    <p:sldId id="273" r:id="rId15"/>
    <p:sldId id="274" r:id="rId16"/>
    <p:sldId id="275" r:id="rId17"/>
    <p:sldId id="277" r:id="rId18"/>
    <p:sldId id="289" r:id="rId19"/>
    <p:sldId id="372" r:id="rId20"/>
    <p:sldId id="279" r:id="rId21"/>
    <p:sldId id="287" r:id="rId22"/>
    <p:sldId id="280" r:id="rId23"/>
    <p:sldId id="281" r:id="rId24"/>
    <p:sldId id="373" r:id="rId25"/>
    <p:sldId id="410" r:id="rId26"/>
    <p:sldId id="411" r:id="rId27"/>
    <p:sldId id="412" r:id="rId28"/>
    <p:sldId id="413" r:id="rId29"/>
    <p:sldId id="414" r:id="rId30"/>
    <p:sldId id="409" r:id="rId31"/>
    <p:sldId id="435"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3300"/>
    <a:srgbClr val="FF9900"/>
    <a:srgbClr val="FFFF00"/>
    <a:srgbClr val="C1D1D3"/>
    <a:srgbClr val="1966B3"/>
    <a:srgbClr val="5AA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7" autoAdjust="0"/>
    <p:restoredTop sz="83193" autoAdjust="0"/>
  </p:normalViewPr>
  <p:slideViewPr>
    <p:cSldViewPr>
      <p:cViewPr varScale="1">
        <p:scale>
          <a:sx n="91" d="100"/>
          <a:sy n="91" d="100"/>
        </p:scale>
        <p:origin x="-1338" y="-102"/>
      </p:cViewPr>
      <p:guideLst>
        <p:guide orient="horz" pos="2116"/>
        <p:guide pos="2928"/>
      </p:guideLst>
    </p:cSldViewPr>
  </p:slideViewPr>
  <p:outlineViewPr>
    <p:cViewPr>
      <p:scale>
        <a:sx n="33" d="100"/>
        <a:sy n="33" d="100"/>
      </p:scale>
      <p:origin x="0" y="4860"/>
    </p:cViewPr>
  </p:outlineViewPr>
  <p:notesTextViewPr>
    <p:cViewPr>
      <p:scale>
        <a:sx n="100" d="100"/>
        <a:sy n="100" d="100"/>
      </p:scale>
      <p:origin x="0" y="0"/>
    </p:cViewPr>
  </p:notesTextViewPr>
  <p:sorterViewPr>
    <p:cViewPr>
      <p:scale>
        <a:sx n="90" d="100"/>
        <a:sy n="90" d="100"/>
      </p:scale>
      <p:origin x="0" y="119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image" Target="../media/image3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ACB24BB-07AD-429A-A2E2-1D4803ABA524}"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486AD57-67ED-4140-9F70-67C055736CF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grayWhite">
      <p:bgPr>
        <a:solidFill>
          <a:schemeClr val="bg1"/>
        </a:solidFill>
        <a:effectLst/>
      </p:bgPr>
    </p:bg>
    <p:spTree>
      <p:nvGrpSpPr>
        <p:cNvPr id="1" name=""/>
        <p:cNvGrpSpPr/>
        <p:nvPr/>
      </p:nvGrpSpPr>
      <p:grpSpPr>
        <a:xfrm>
          <a:off x="0" y="0"/>
          <a:ext cx="0" cy="0"/>
          <a:chOff x="0" y="0"/>
          <a:chExt cx="0" cy="0"/>
        </a:xfrm>
      </p:grpSpPr>
      <p:sp>
        <p:nvSpPr>
          <p:cNvPr id="4" name="Rectangle 78"/>
          <p:cNvSpPr>
            <a:spLocks noChangeArrowheads="1"/>
          </p:cNvSpPr>
          <p:nvPr/>
        </p:nvSpPr>
        <p:spPr bwMode="gray">
          <a:xfrm rot="5400000">
            <a:off x="7904162" y="1163638"/>
            <a:ext cx="2098675" cy="381000"/>
          </a:xfrm>
          <a:prstGeom prst="rect">
            <a:avLst/>
          </a:prstGeom>
          <a:gradFill rotWithShape="1">
            <a:gsLst>
              <a:gs pos="0">
                <a:schemeClr val="bg2"/>
              </a:gs>
              <a:gs pos="100000">
                <a:schemeClr val="bg2">
                  <a:gamma/>
                  <a:tint val="54510"/>
                  <a:invGamma/>
                </a:schemeClr>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5" name="Text Box 14"/>
          <p:cNvSpPr txBox="1">
            <a:spLocks noChangeArrowheads="1"/>
          </p:cNvSpPr>
          <p:nvPr/>
        </p:nvSpPr>
        <p:spPr bwMode="gray">
          <a:xfrm>
            <a:off x="3886200" y="5715000"/>
            <a:ext cx="1612900" cy="519113"/>
          </a:xfrm>
          <a:prstGeom prst="rect">
            <a:avLst/>
          </a:prstGeom>
          <a:noFill/>
          <a:ln w="9525">
            <a:noFill/>
            <a:miter lim="800000"/>
          </a:ln>
          <a:effectLst/>
        </p:spPr>
        <p:txBody>
          <a:bodyPr>
            <a:spAutoFit/>
          </a:bodyPr>
          <a:lstStyle/>
          <a:p>
            <a:pPr algn="ctr">
              <a:defRPr/>
            </a:pPr>
            <a:r>
              <a:rPr lang="en-US" altLang="zh-CN" sz="2800" b="1">
                <a:latin typeface="Verdana" panose="020B0604030504040204" pitchFamily="34" charset="0"/>
                <a:ea typeface="宋体" panose="02010600030101010101" pitchFamily="2" charset="-122"/>
              </a:rPr>
              <a:t>LOGO</a:t>
            </a:r>
            <a:endParaRPr lang="en-US" altLang="zh-CN" sz="2800" b="1">
              <a:latin typeface="Verdana" panose="020B0604030504040204" pitchFamily="34" charset="0"/>
              <a:ea typeface="宋体" panose="02010600030101010101" pitchFamily="2" charset="-122"/>
            </a:endParaRPr>
          </a:p>
        </p:txBody>
      </p:sp>
      <p:grpSp>
        <p:nvGrpSpPr>
          <p:cNvPr id="6" name="Group 31"/>
          <p:cNvGrpSpPr/>
          <p:nvPr/>
        </p:nvGrpSpPr>
        <p:grpSpPr bwMode="auto">
          <a:xfrm rot="421294">
            <a:off x="971550" y="692150"/>
            <a:ext cx="1871663" cy="1944688"/>
            <a:chOff x="521" y="482"/>
            <a:chExt cx="1134" cy="1142"/>
          </a:xfrm>
        </p:grpSpPr>
        <p:sp>
          <p:nvSpPr>
            <p:cNvPr id="7" name="Oval 32"/>
            <p:cNvSpPr>
              <a:spLocks noChangeArrowheads="1"/>
            </p:cNvSpPr>
            <p:nvPr userDrawn="1"/>
          </p:nvSpPr>
          <p:spPr bwMode="gray">
            <a:xfrm rot="-128649">
              <a:off x="851" y="811"/>
              <a:ext cx="479" cy="49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nvGrpSpPr>
            <p:cNvPr id="8" name="Group 33"/>
            <p:cNvGrpSpPr/>
            <p:nvPr userDrawn="1"/>
          </p:nvGrpSpPr>
          <p:grpSpPr bwMode="auto">
            <a:xfrm rot="56277">
              <a:off x="1257" y="1221"/>
              <a:ext cx="258" cy="217"/>
              <a:chOff x="3447" y="874"/>
              <a:chExt cx="399" cy="340"/>
            </a:xfrm>
          </p:grpSpPr>
          <p:sp>
            <p:nvSpPr>
              <p:cNvPr id="37" name="Oval 34"/>
              <p:cNvSpPr>
                <a:spLocks noChangeArrowheads="1"/>
              </p:cNvSpPr>
              <p:nvPr/>
            </p:nvSpPr>
            <p:spPr bwMode="gray">
              <a:xfrm>
                <a:off x="3631" y="1021"/>
                <a:ext cx="108"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38" name="Oval 35"/>
              <p:cNvSpPr>
                <a:spLocks noChangeArrowheads="1"/>
              </p:cNvSpPr>
              <p:nvPr/>
            </p:nvSpPr>
            <p:spPr bwMode="gray">
              <a:xfrm>
                <a:off x="3754" y="1123"/>
                <a:ext cx="92"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39" name="Oval 36"/>
              <p:cNvSpPr>
                <a:spLocks noChangeArrowheads="1"/>
              </p:cNvSpPr>
              <p:nvPr/>
            </p:nvSpPr>
            <p:spPr bwMode="gray">
              <a:xfrm>
                <a:off x="3447" y="874"/>
                <a:ext cx="180"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9" name="Group 37"/>
            <p:cNvGrpSpPr/>
            <p:nvPr userDrawn="1"/>
          </p:nvGrpSpPr>
          <p:grpSpPr bwMode="auto">
            <a:xfrm rot="-2383151">
              <a:off x="1381" y="941"/>
              <a:ext cx="269" cy="221"/>
              <a:chOff x="3446" y="867"/>
              <a:chExt cx="409" cy="344"/>
            </a:xfrm>
          </p:grpSpPr>
          <p:sp>
            <p:nvSpPr>
              <p:cNvPr id="34" name="Oval 38"/>
              <p:cNvSpPr>
                <a:spLocks noChangeArrowheads="1"/>
              </p:cNvSpPr>
              <p:nvPr/>
            </p:nvSpPr>
            <p:spPr bwMode="gray">
              <a:xfrm>
                <a:off x="3636" y="1015"/>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35" name="Oval 39"/>
              <p:cNvSpPr>
                <a:spLocks noChangeArrowheads="1"/>
              </p:cNvSpPr>
              <p:nvPr/>
            </p:nvSpPr>
            <p:spPr bwMode="gray">
              <a:xfrm>
                <a:off x="3764" y="1118"/>
                <a:ext cx="91" cy="9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36" name="Oval 40"/>
              <p:cNvSpPr>
                <a:spLocks noChangeArrowheads="1"/>
              </p:cNvSpPr>
              <p:nvPr/>
            </p:nvSpPr>
            <p:spPr bwMode="gray">
              <a:xfrm>
                <a:off x="3446" y="867"/>
                <a:ext cx="184"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0" name="Group 41"/>
            <p:cNvGrpSpPr/>
            <p:nvPr userDrawn="1"/>
          </p:nvGrpSpPr>
          <p:grpSpPr bwMode="auto">
            <a:xfrm rot="-4925197">
              <a:off x="1295" y="670"/>
              <a:ext cx="251" cy="229"/>
              <a:chOff x="3458" y="871"/>
              <a:chExt cx="399" cy="341"/>
            </a:xfrm>
          </p:grpSpPr>
          <p:sp>
            <p:nvSpPr>
              <p:cNvPr id="31" name="Oval 42"/>
              <p:cNvSpPr>
                <a:spLocks noChangeArrowheads="1"/>
              </p:cNvSpPr>
              <p:nvPr/>
            </p:nvSpPr>
            <p:spPr bwMode="gray">
              <a:xfrm>
                <a:off x="3650" y="1018"/>
                <a:ext cx="105"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32" name="Oval 43"/>
              <p:cNvSpPr>
                <a:spLocks noChangeArrowheads="1"/>
              </p:cNvSpPr>
              <p:nvPr/>
            </p:nvSpPr>
            <p:spPr bwMode="gray">
              <a:xfrm>
                <a:off x="3770" y="1120"/>
                <a:ext cx="87"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33" name="Oval 44"/>
              <p:cNvSpPr>
                <a:spLocks noChangeArrowheads="1"/>
              </p:cNvSpPr>
              <p:nvPr/>
            </p:nvSpPr>
            <p:spPr bwMode="gray">
              <a:xfrm>
                <a:off x="3458" y="871"/>
                <a:ext cx="179"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1" name="Group 45"/>
            <p:cNvGrpSpPr/>
            <p:nvPr userDrawn="1"/>
          </p:nvGrpSpPr>
          <p:grpSpPr bwMode="auto">
            <a:xfrm rot="3149186">
              <a:off x="974" y="1401"/>
              <a:ext cx="261" cy="229"/>
              <a:chOff x="3438" y="879"/>
              <a:chExt cx="405" cy="337"/>
            </a:xfrm>
          </p:grpSpPr>
          <p:sp>
            <p:nvSpPr>
              <p:cNvPr id="28" name="Oval 46"/>
              <p:cNvSpPr>
                <a:spLocks noChangeArrowheads="1"/>
              </p:cNvSpPr>
              <p:nvPr/>
            </p:nvSpPr>
            <p:spPr bwMode="gray">
              <a:xfrm>
                <a:off x="3626" y="1025"/>
                <a:ext cx="110" cy="12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29" name="Oval 47"/>
              <p:cNvSpPr>
                <a:spLocks noChangeArrowheads="1"/>
              </p:cNvSpPr>
              <p:nvPr/>
            </p:nvSpPr>
            <p:spPr bwMode="gray">
              <a:xfrm>
                <a:off x="3752" y="1124"/>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30" name="Oval 48"/>
              <p:cNvSpPr>
                <a:spLocks noChangeArrowheads="1"/>
              </p:cNvSpPr>
              <p:nvPr/>
            </p:nvSpPr>
            <p:spPr bwMode="gray">
              <a:xfrm>
                <a:off x="3438" y="879"/>
                <a:ext cx="183"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2" name="Group 49"/>
            <p:cNvGrpSpPr/>
            <p:nvPr userDrawn="1"/>
          </p:nvGrpSpPr>
          <p:grpSpPr bwMode="auto">
            <a:xfrm rot="-7676986">
              <a:off x="933" y="440"/>
              <a:ext cx="267" cy="232"/>
              <a:chOff x="3463" y="873"/>
              <a:chExt cx="409" cy="344"/>
            </a:xfrm>
          </p:grpSpPr>
          <p:sp>
            <p:nvSpPr>
              <p:cNvPr id="25" name="Oval 50"/>
              <p:cNvSpPr>
                <a:spLocks noChangeArrowheads="1"/>
              </p:cNvSpPr>
              <p:nvPr/>
            </p:nvSpPr>
            <p:spPr bwMode="gray">
              <a:xfrm>
                <a:off x="3650" y="1023"/>
                <a:ext cx="110" cy="12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26" name="Oval 51"/>
              <p:cNvSpPr>
                <a:spLocks noChangeArrowheads="1"/>
              </p:cNvSpPr>
              <p:nvPr/>
            </p:nvSpPr>
            <p:spPr bwMode="gray">
              <a:xfrm>
                <a:off x="3775" y="1125"/>
                <a:ext cx="97"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27" name="Oval 52"/>
              <p:cNvSpPr>
                <a:spLocks noChangeArrowheads="1"/>
              </p:cNvSpPr>
              <p:nvPr/>
            </p:nvSpPr>
            <p:spPr bwMode="gray">
              <a:xfrm>
                <a:off x="3463" y="873"/>
                <a:ext cx="181"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3" name="Group 53"/>
            <p:cNvGrpSpPr/>
            <p:nvPr userDrawn="1"/>
          </p:nvGrpSpPr>
          <p:grpSpPr bwMode="auto">
            <a:xfrm rot="-10348150">
              <a:off x="661" y="649"/>
              <a:ext cx="260" cy="220"/>
              <a:chOff x="3464" y="886"/>
              <a:chExt cx="399" cy="345"/>
            </a:xfrm>
          </p:grpSpPr>
          <p:sp>
            <p:nvSpPr>
              <p:cNvPr id="22" name="Oval 54"/>
              <p:cNvSpPr>
                <a:spLocks noChangeArrowheads="1"/>
              </p:cNvSpPr>
              <p:nvPr/>
            </p:nvSpPr>
            <p:spPr bwMode="gray">
              <a:xfrm>
                <a:off x="3653" y="1041"/>
                <a:ext cx="110" cy="12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23" name="Oval 55"/>
              <p:cNvSpPr>
                <a:spLocks noChangeArrowheads="1"/>
              </p:cNvSpPr>
              <p:nvPr/>
            </p:nvSpPr>
            <p:spPr bwMode="gray">
              <a:xfrm>
                <a:off x="3774" y="1142"/>
                <a:ext cx="89" cy="8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24" name="Oval 56"/>
              <p:cNvSpPr>
                <a:spLocks noChangeArrowheads="1"/>
              </p:cNvSpPr>
              <p:nvPr/>
            </p:nvSpPr>
            <p:spPr bwMode="gray">
              <a:xfrm>
                <a:off x="3464" y="886"/>
                <a:ext cx="182" cy="18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4" name="Group 57"/>
            <p:cNvGrpSpPr/>
            <p:nvPr userDrawn="1"/>
          </p:nvGrpSpPr>
          <p:grpSpPr bwMode="auto">
            <a:xfrm rot="8606759">
              <a:off x="512" y="981"/>
              <a:ext cx="263" cy="213"/>
              <a:chOff x="3456" y="891"/>
              <a:chExt cx="398" cy="337"/>
            </a:xfrm>
          </p:grpSpPr>
          <p:sp>
            <p:nvSpPr>
              <p:cNvPr id="19" name="Oval 58"/>
              <p:cNvSpPr>
                <a:spLocks noChangeArrowheads="1"/>
              </p:cNvSpPr>
              <p:nvPr/>
            </p:nvSpPr>
            <p:spPr bwMode="gray">
              <a:xfrm>
                <a:off x="3638" y="1040"/>
                <a:ext cx="109" cy="12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20" name="Oval 59"/>
              <p:cNvSpPr>
                <a:spLocks noChangeArrowheads="1"/>
              </p:cNvSpPr>
              <p:nvPr/>
            </p:nvSpPr>
            <p:spPr bwMode="gray">
              <a:xfrm>
                <a:off x="3764" y="1139"/>
                <a:ext cx="90" cy="8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21" name="Oval 60"/>
              <p:cNvSpPr>
                <a:spLocks noChangeArrowheads="1"/>
              </p:cNvSpPr>
              <p:nvPr/>
            </p:nvSpPr>
            <p:spPr bwMode="gray">
              <a:xfrm>
                <a:off x="3456" y="891"/>
                <a:ext cx="182"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5" name="Group 61"/>
            <p:cNvGrpSpPr/>
            <p:nvPr userDrawn="1"/>
          </p:nvGrpSpPr>
          <p:grpSpPr bwMode="auto">
            <a:xfrm rot="6279754">
              <a:off x="635" y="1281"/>
              <a:ext cx="264" cy="229"/>
              <a:chOff x="3443" y="888"/>
              <a:chExt cx="408" cy="345"/>
            </a:xfrm>
          </p:grpSpPr>
          <p:sp>
            <p:nvSpPr>
              <p:cNvPr id="16" name="Oval 62"/>
              <p:cNvSpPr>
                <a:spLocks noChangeArrowheads="1"/>
              </p:cNvSpPr>
              <p:nvPr/>
            </p:nvSpPr>
            <p:spPr bwMode="gray">
              <a:xfrm>
                <a:off x="3635" y="1033"/>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7" name="Oval 63"/>
              <p:cNvSpPr>
                <a:spLocks noChangeArrowheads="1"/>
              </p:cNvSpPr>
              <p:nvPr/>
            </p:nvSpPr>
            <p:spPr bwMode="gray">
              <a:xfrm>
                <a:off x="3759" y="1142"/>
                <a:ext cx="92"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8" name="Oval 64"/>
              <p:cNvSpPr>
                <a:spLocks noChangeArrowheads="1"/>
              </p:cNvSpPr>
              <p:nvPr/>
            </p:nvSpPr>
            <p:spPr bwMode="gray">
              <a:xfrm>
                <a:off x="3443" y="88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sp>
        <p:nvSpPr>
          <p:cNvPr id="40" name="Rectangle 65"/>
          <p:cNvSpPr>
            <a:spLocks noChangeArrowheads="1"/>
          </p:cNvSpPr>
          <p:nvPr/>
        </p:nvSpPr>
        <p:spPr bwMode="gray">
          <a:xfrm>
            <a:off x="457200" y="0"/>
            <a:ext cx="7620000" cy="304800"/>
          </a:xfrm>
          <a:prstGeom prst="rect">
            <a:avLst/>
          </a:prstGeom>
          <a:gradFill rotWithShape="1">
            <a:gsLst>
              <a:gs pos="0">
                <a:schemeClr val="folHlink"/>
              </a:gs>
              <a:gs pos="100000">
                <a:schemeClr val="folHlink">
                  <a:gamma/>
                  <a:tint val="24314"/>
                  <a:invGamma/>
                </a:schemeClr>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41" name="Rectangle 66"/>
          <p:cNvSpPr>
            <a:spLocks noChangeArrowheads="1"/>
          </p:cNvSpPr>
          <p:nvPr/>
        </p:nvSpPr>
        <p:spPr bwMode="gray">
          <a:xfrm>
            <a:off x="6664325" y="-7938"/>
            <a:ext cx="2098675" cy="312738"/>
          </a:xfrm>
          <a:prstGeom prst="rect">
            <a:avLst/>
          </a:prstGeom>
          <a:gradFill rotWithShape="1">
            <a:gsLst>
              <a:gs pos="0">
                <a:schemeClr val="hlink"/>
              </a:gs>
              <a:gs pos="100000">
                <a:schemeClr val="hlink">
                  <a:gamma/>
                  <a:tint val="33333"/>
                  <a:invGamma/>
                </a:schemeClr>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42" name="Rectangle 68"/>
          <p:cNvSpPr>
            <a:spLocks noChangeArrowheads="1"/>
          </p:cNvSpPr>
          <p:nvPr/>
        </p:nvSpPr>
        <p:spPr bwMode="gray">
          <a:xfrm rot="10800000">
            <a:off x="2549525" y="6553200"/>
            <a:ext cx="6230938" cy="317500"/>
          </a:xfrm>
          <a:prstGeom prst="rect">
            <a:avLst/>
          </a:prstGeom>
          <a:gradFill rotWithShape="1">
            <a:gsLst>
              <a:gs pos="0">
                <a:schemeClr val="hlink"/>
              </a:gs>
              <a:gs pos="100000">
                <a:schemeClr val="hlink">
                  <a:gamma/>
                  <a:tint val="33333"/>
                  <a:invGamma/>
                </a:schemeClr>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43" name="Rectangle 69"/>
          <p:cNvSpPr>
            <a:spLocks noChangeArrowheads="1"/>
          </p:cNvSpPr>
          <p:nvPr/>
        </p:nvSpPr>
        <p:spPr bwMode="gray">
          <a:xfrm>
            <a:off x="8763000" y="-7938"/>
            <a:ext cx="381000" cy="314326"/>
          </a:xfrm>
          <a:prstGeom prst="rect">
            <a:avLst/>
          </a:prstGeom>
          <a:gradFill rotWithShape="1">
            <a:gsLst>
              <a:gs pos="0">
                <a:schemeClr val="accent1"/>
              </a:gs>
              <a:gs pos="100000">
                <a:schemeClr val="accent1">
                  <a:gamma/>
                  <a:tint val="24314"/>
                  <a:invGamma/>
                </a:schemeClr>
              </a:gs>
            </a:gsLst>
            <a:lin ang="540000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44" name="Rectangle 70"/>
          <p:cNvSpPr>
            <a:spLocks noChangeArrowheads="1"/>
          </p:cNvSpPr>
          <p:nvPr/>
        </p:nvSpPr>
        <p:spPr bwMode="gray">
          <a:xfrm>
            <a:off x="457200" y="6554788"/>
            <a:ext cx="2098675" cy="317500"/>
          </a:xfrm>
          <a:prstGeom prst="rect">
            <a:avLst/>
          </a:prstGeom>
          <a:gradFill rotWithShape="1">
            <a:gsLst>
              <a:gs pos="0">
                <a:schemeClr val="bg2">
                  <a:gamma/>
                  <a:tint val="36471"/>
                  <a:invGamma/>
                </a:schemeClr>
              </a:gs>
              <a:gs pos="100000">
                <a:schemeClr val="bg2"/>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45" name="Rectangle 71"/>
          <p:cNvSpPr>
            <a:spLocks noChangeArrowheads="1"/>
          </p:cNvSpPr>
          <p:nvPr/>
        </p:nvSpPr>
        <p:spPr bwMode="gray">
          <a:xfrm>
            <a:off x="0" y="6553200"/>
            <a:ext cx="457200" cy="319088"/>
          </a:xfrm>
          <a:prstGeom prst="rect">
            <a:avLst/>
          </a:prstGeom>
          <a:solidFill>
            <a:schemeClr val="bg2"/>
          </a:solidFill>
          <a:ln w="9525">
            <a:noFill/>
            <a:miter lim="800000"/>
          </a:ln>
          <a:effectLst/>
        </p:spPr>
        <p:txBody>
          <a:bodyPr wrap="none" anchor="ctr"/>
          <a:lstStyle/>
          <a:p>
            <a:pPr>
              <a:defRPr/>
            </a:pPr>
            <a:endParaRPr lang="zh-CN" altLang="en-US">
              <a:ea typeface="宋体" panose="02010600030101010101" pitchFamily="2" charset="-122"/>
            </a:endParaRPr>
          </a:p>
        </p:txBody>
      </p:sp>
      <p:sp>
        <p:nvSpPr>
          <p:cNvPr id="46" name="Rectangle 72"/>
          <p:cNvSpPr>
            <a:spLocks noChangeArrowheads="1"/>
          </p:cNvSpPr>
          <p:nvPr/>
        </p:nvSpPr>
        <p:spPr bwMode="gray">
          <a:xfrm>
            <a:off x="0" y="0"/>
            <a:ext cx="457200" cy="304800"/>
          </a:xfrm>
          <a:prstGeom prst="rect">
            <a:avLst/>
          </a:prstGeom>
          <a:solidFill>
            <a:schemeClr val="bg2"/>
          </a:solidFill>
          <a:ln w="9525">
            <a:noFill/>
            <a:miter lim="800000"/>
          </a:ln>
          <a:effectLst/>
        </p:spPr>
        <p:txBody>
          <a:bodyPr wrap="none" anchor="ctr"/>
          <a:lstStyle/>
          <a:p>
            <a:pPr>
              <a:defRPr/>
            </a:pPr>
            <a:endParaRPr lang="zh-CN" altLang="en-US">
              <a:ea typeface="宋体" panose="02010600030101010101" pitchFamily="2" charset="-122"/>
            </a:endParaRPr>
          </a:p>
        </p:txBody>
      </p:sp>
      <p:sp>
        <p:nvSpPr>
          <p:cNvPr id="47" name="Rectangle 73"/>
          <p:cNvSpPr>
            <a:spLocks noChangeArrowheads="1"/>
          </p:cNvSpPr>
          <p:nvPr/>
        </p:nvSpPr>
        <p:spPr bwMode="gray">
          <a:xfrm rot="5400000">
            <a:off x="-2213769" y="2510631"/>
            <a:ext cx="4876800" cy="465138"/>
          </a:xfrm>
          <a:prstGeom prst="rect">
            <a:avLst/>
          </a:prstGeom>
          <a:gradFill rotWithShape="1">
            <a:gsLst>
              <a:gs pos="0">
                <a:schemeClr val="hlink"/>
              </a:gs>
              <a:gs pos="100000">
                <a:schemeClr val="hlink">
                  <a:gamma/>
                  <a:tint val="33333"/>
                  <a:invGamma/>
                </a:schemeClr>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48" name="Rectangle 74"/>
          <p:cNvSpPr>
            <a:spLocks noChangeArrowheads="1"/>
          </p:cNvSpPr>
          <p:nvPr/>
        </p:nvSpPr>
        <p:spPr bwMode="gray">
          <a:xfrm rot="5400000">
            <a:off x="-575469" y="5520531"/>
            <a:ext cx="1600200" cy="465138"/>
          </a:xfrm>
          <a:prstGeom prst="rect">
            <a:avLst/>
          </a:prstGeom>
          <a:gradFill rotWithShape="1">
            <a:gsLst>
              <a:gs pos="0">
                <a:schemeClr val="accent2">
                  <a:gamma/>
                  <a:tint val="57647"/>
                  <a:invGamma/>
                </a:schemeClr>
              </a:gs>
              <a:gs pos="100000">
                <a:schemeClr val="accent2"/>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49" name="Rectangle 75"/>
          <p:cNvSpPr>
            <a:spLocks noChangeArrowheads="1"/>
          </p:cNvSpPr>
          <p:nvPr/>
        </p:nvSpPr>
        <p:spPr bwMode="ltGray">
          <a:xfrm>
            <a:off x="8769350" y="6538913"/>
            <a:ext cx="374650" cy="327025"/>
          </a:xfrm>
          <a:prstGeom prst="rect">
            <a:avLst/>
          </a:prstGeom>
          <a:gradFill rotWithShape="1">
            <a:gsLst>
              <a:gs pos="0">
                <a:schemeClr val="bg1"/>
              </a:gs>
              <a:gs pos="100000">
                <a:schemeClr val="bg1">
                  <a:gamma/>
                  <a:shade val="78824"/>
                  <a:invGamma/>
                </a:schemeClr>
              </a:gs>
            </a:gsLst>
            <a:lin ang="540000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50" name="Rectangle 76"/>
          <p:cNvSpPr>
            <a:spLocks noChangeArrowheads="1"/>
          </p:cNvSpPr>
          <p:nvPr/>
        </p:nvSpPr>
        <p:spPr bwMode="gray">
          <a:xfrm rot="5400000">
            <a:off x="6557962" y="3967163"/>
            <a:ext cx="4791075" cy="381000"/>
          </a:xfrm>
          <a:prstGeom prst="rect">
            <a:avLst/>
          </a:prstGeom>
          <a:gradFill rotWithShape="1">
            <a:gsLst>
              <a:gs pos="0">
                <a:schemeClr val="accent2">
                  <a:gamma/>
                  <a:tint val="57647"/>
                  <a:invGamma/>
                </a:schemeClr>
              </a:gs>
              <a:gs pos="100000">
                <a:schemeClr val="accent2"/>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51" name="Rectangle 77"/>
          <p:cNvSpPr>
            <a:spLocks noChangeArrowheads="1"/>
          </p:cNvSpPr>
          <p:nvPr/>
        </p:nvSpPr>
        <p:spPr bwMode="gray">
          <a:xfrm>
            <a:off x="8763000" y="1752600"/>
            <a:ext cx="381000" cy="152400"/>
          </a:xfrm>
          <a:prstGeom prst="rect">
            <a:avLst/>
          </a:prstGeom>
          <a:gradFill rotWithShape="1">
            <a:gsLst>
              <a:gs pos="0">
                <a:schemeClr val="folHlink"/>
              </a:gs>
              <a:gs pos="100000">
                <a:schemeClr val="folHlink">
                  <a:gamma/>
                  <a:tint val="72549"/>
                  <a:invGamma/>
                </a:schemeClr>
              </a:gs>
            </a:gsLst>
            <a:lin ang="540000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52" name="Line 80"/>
          <p:cNvSpPr>
            <a:spLocks noChangeShapeType="1"/>
          </p:cNvSpPr>
          <p:nvPr/>
        </p:nvSpPr>
        <p:spPr bwMode="auto">
          <a:xfrm>
            <a:off x="0" y="304800"/>
            <a:ext cx="9144000" cy="0"/>
          </a:xfrm>
          <a:prstGeom prst="line">
            <a:avLst/>
          </a:prstGeom>
          <a:noFill/>
          <a:ln w="9525">
            <a:solidFill>
              <a:schemeClr val="tx1"/>
            </a:solidFill>
            <a:round/>
          </a:ln>
          <a:effectLst/>
        </p:spPr>
        <p:txBody>
          <a:bodyPr/>
          <a:lstStyle/>
          <a:p>
            <a:pPr>
              <a:defRPr/>
            </a:pPr>
            <a:endParaRPr lang="zh-CN" altLang="en-US"/>
          </a:p>
        </p:txBody>
      </p:sp>
      <p:sp>
        <p:nvSpPr>
          <p:cNvPr id="53" name="Line 81"/>
          <p:cNvSpPr>
            <a:spLocks noChangeShapeType="1"/>
          </p:cNvSpPr>
          <p:nvPr/>
        </p:nvSpPr>
        <p:spPr bwMode="auto">
          <a:xfrm>
            <a:off x="0" y="6553200"/>
            <a:ext cx="9144000" cy="0"/>
          </a:xfrm>
          <a:prstGeom prst="line">
            <a:avLst/>
          </a:prstGeom>
          <a:noFill/>
          <a:ln w="9525">
            <a:solidFill>
              <a:schemeClr val="tx1"/>
            </a:solidFill>
            <a:round/>
          </a:ln>
          <a:effectLst/>
        </p:spPr>
        <p:txBody>
          <a:bodyPr/>
          <a:lstStyle/>
          <a:p>
            <a:pPr>
              <a:defRPr/>
            </a:pPr>
            <a:endParaRPr lang="zh-CN" altLang="en-US"/>
          </a:p>
        </p:txBody>
      </p:sp>
      <p:sp>
        <p:nvSpPr>
          <p:cNvPr id="54" name="Line 82"/>
          <p:cNvSpPr>
            <a:spLocks noChangeShapeType="1"/>
          </p:cNvSpPr>
          <p:nvPr/>
        </p:nvSpPr>
        <p:spPr bwMode="auto">
          <a:xfrm>
            <a:off x="457200" y="0"/>
            <a:ext cx="0" cy="6858000"/>
          </a:xfrm>
          <a:prstGeom prst="line">
            <a:avLst/>
          </a:prstGeom>
          <a:noFill/>
          <a:ln w="9525">
            <a:solidFill>
              <a:schemeClr val="tx1"/>
            </a:solidFill>
            <a:round/>
          </a:ln>
          <a:effectLst/>
        </p:spPr>
        <p:txBody>
          <a:bodyPr/>
          <a:lstStyle/>
          <a:p>
            <a:pPr>
              <a:defRPr/>
            </a:pPr>
            <a:endParaRPr lang="zh-CN" altLang="en-US"/>
          </a:p>
        </p:txBody>
      </p:sp>
      <p:sp>
        <p:nvSpPr>
          <p:cNvPr id="55" name="Line 83"/>
          <p:cNvSpPr>
            <a:spLocks noChangeShapeType="1"/>
          </p:cNvSpPr>
          <p:nvPr/>
        </p:nvSpPr>
        <p:spPr bwMode="auto">
          <a:xfrm>
            <a:off x="8763000" y="0"/>
            <a:ext cx="0" cy="6858000"/>
          </a:xfrm>
          <a:prstGeom prst="line">
            <a:avLst/>
          </a:prstGeom>
          <a:noFill/>
          <a:ln w="9525">
            <a:solidFill>
              <a:schemeClr val="tx1"/>
            </a:solidFill>
            <a:round/>
          </a:ln>
          <a:effectLst/>
        </p:spPr>
        <p:txBody>
          <a:bodyPr/>
          <a:lstStyle/>
          <a:p>
            <a:pPr>
              <a:defRPr/>
            </a:pPr>
            <a:endParaRPr lang="zh-CN" altLang="en-US"/>
          </a:p>
        </p:txBody>
      </p:sp>
      <p:sp>
        <p:nvSpPr>
          <p:cNvPr id="56" name="Line 84"/>
          <p:cNvSpPr>
            <a:spLocks noChangeShapeType="1"/>
          </p:cNvSpPr>
          <p:nvPr/>
        </p:nvSpPr>
        <p:spPr bwMode="auto">
          <a:xfrm flipH="1">
            <a:off x="0" y="4953000"/>
            <a:ext cx="457200" cy="0"/>
          </a:xfrm>
          <a:prstGeom prst="line">
            <a:avLst/>
          </a:prstGeom>
          <a:noFill/>
          <a:ln w="9525">
            <a:solidFill>
              <a:schemeClr val="tx1"/>
            </a:solidFill>
            <a:round/>
          </a:ln>
          <a:effectLst/>
        </p:spPr>
        <p:txBody>
          <a:bodyPr/>
          <a:lstStyle/>
          <a:p>
            <a:pPr>
              <a:defRPr/>
            </a:pPr>
            <a:endParaRPr lang="zh-CN" altLang="en-US"/>
          </a:p>
        </p:txBody>
      </p:sp>
      <p:sp>
        <p:nvSpPr>
          <p:cNvPr id="57" name="Line 85"/>
          <p:cNvSpPr>
            <a:spLocks noChangeShapeType="1"/>
          </p:cNvSpPr>
          <p:nvPr/>
        </p:nvSpPr>
        <p:spPr bwMode="auto">
          <a:xfrm>
            <a:off x="8763000" y="1752600"/>
            <a:ext cx="381000" cy="0"/>
          </a:xfrm>
          <a:prstGeom prst="line">
            <a:avLst/>
          </a:prstGeom>
          <a:noFill/>
          <a:ln w="9525">
            <a:solidFill>
              <a:schemeClr val="tx1"/>
            </a:solidFill>
            <a:round/>
          </a:ln>
          <a:effectLst/>
        </p:spPr>
        <p:txBody>
          <a:bodyPr/>
          <a:lstStyle/>
          <a:p>
            <a:pPr>
              <a:defRPr/>
            </a:pPr>
            <a:endParaRPr lang="zh-CN" altLang="en-US"/>
          </a:p>
        </p:txBody>
      </p:sp>
      <p:sp>
        <p:nvSpPr>
          <p:cNvPr id="58" name="Line 86"/>
          <p:cNvSpPr>
            <a:spLocks noChangeShapeType="1"/>
          </p:cNvSpPr>
          <p:nvPr/>
        </p:nvSpPr>
        <p:spPr bwMode="auto">
          <a:xfrm>
            <a:off x="8763000" y="1905000"/>
            <a:ext cx="381000" cy="0"/>
          </a:xfrm>
          <a:prstGeom prst="line">
            <a:avLst/>
          </a:prstGeom>
          <a:noFill/>
          <a:ln w="9525">
            <a:solidFill>
              <a:schemeClr val="tx1"/>
            </a:solidFill>
            <a:round/>
          </a:ln>
          <a:effectLst/>
        </p:spPr>
        <p:txBody>
          <a:bodyPr/>
          <a:lstStyle/>
          <a:p>
            <a:pPr>
              <a:defRPr/>
            </a:pPr>
            <a:endParaRPr lang="zh-CN" altLang="en-US"/>
          </a:p>
        </p:txBody>
      </p:sp>
      <p:sp>
        <p:nvSpPr>
          <p:cNvPr id="59" name="Line 87"/>
          <p:cNvSpPr>
            <a:spLocks noChangeShapeType="1"/>
          </p:cNvSpPr>
          <p:nvPr/>
        </p:nvSpPr>
        <p:spPr bwMode="auto">
          <a:xfrm>
            <a:off x="2543175" y="6553200"/>
            <a:ext cx="0" cy="304800"/>
          </a:xfrm>
          <a:prstGeom prst="line">
            <a:avLst/>
          </a:prstGeom>
          <a:noFill/>
          <a:ln w="9525">
            <a:solidFill>
              <a:schemeClr val="tx1"/>
            </a:solidFill>
            <a:round/>
          </a:ln>
          <a:effectLst/>
        </p:spPr>
        <p:txBody>
          <a:bodyPr/>
          <a:lstStyle/>
          <a:p>
            <a:pPr>
              <a:defRPr/>
            </a:pPr>
            <a:endParaRPr lang="zh-CN" altLang="en-US"/>
          </a:p>
        </p:txBody>
      </p:sp>
      <p:sp>
        <p:nvSpPr>
          <p:cNvPr id="60" name="Line 88"/>
          <p:cNvSpPr>
            <a:spLocks noChangeShapeType="1"/>
          </p:cNvSpPr>
          <p:nvPr/>
        </p:nvSpPr>
        <p:spPr bwMode="auto">
          <a:xfrm flipV="1">
            <a:off x="6672263" y="0"/>
            <a:ext cx="0" cy="304800"/>
          </a:xfrm>
          <a:prstGeom prst="line">
            <a:avLst/>
          </a:prstGeom>
          <a:noFill/>
          <a:ln w="9525">
            <a:solidFill>
              <a:schemeClr val="tx1"/>
            </a:solidFill>
            <a:round/>
          </a:ln>
          <a:effectLst/>
        </p:spPr>
        <p:txBody>
          <a:bodyPr/>
          <a:lstStyle/>
          <a:p>
            <a:pPr>
              <a:defRPr/>
            </a:pPr>
            <a:endParaRPr lang="zh-CN" altLang="en-US"/>
          </a:p>
        </p:txBody>
      </p:sp>
      <p:sp>
        <p:nvSpPr>
          <p:cNvPr id="3074" name="Rectangle 2"/>
          <p:cNvSpPr>
            <a:spLocks noGrp="1" noChangeArrowheads="1"/>
          </p:cNvSpPr>
          <p:nvPr>
            <p:ph type="ctrTitle" hasCustomPrompt="1"/>
          </p:nvPr>
        </p:nvSpPr>
        <p:spPr>
          <a:xfrm>
            <a:off x="1752600" y="2057400"/>
            <a:ext cx="5791200" cy="1698625"/>
          </a:xfrm>
        </p:spPr>
        <p:txBody>
          <a:bodyPr/>
          <a:lstStyle>
            <a:lvl1pPr algn="ctr">
              <a:defRPr sz="3600"/>
            </a:lvl1pPr>
          </a:lstStyle>
          <a:p>
            <a:r>
              <a:rPr lang="en-US" altLang="zh-CN"/>
              <a:t>Click to edit Master </a:t>
            </a:r>
            <a:br>
              <a:rPr lang="en-US" altLang="zh-CN"/>
            </a:br>
            <a:r>
              <a:rPr lang="en-US" altLang="zh-CN"/>
              <a:t>title style</a:t>
            </a:r>
            <a:endParaRPr lang="en-US" altLang="zh-CN"/>
          </a:p>
        </p:txBody>
      </p:sp>
      <p:sp>
        <p:nvSpPr>
          <p:cNvPr id="3075" name="Rectangle 3"/>
          <p:cNvSpPr>
            <a:spLocks noGrp="1" noChangeArrowheads="1"/>
          </p:cNvSpPr>
          <p:nvPr>
            <p:ph type="subTitle" idx="1"/>
          </p:nvPr>
        </p:nvSpPr>
        <p:spPr>
          <a:xfrm>
            <a:off x="1752600" y="3990975"/>
            <a:ext cx="5791200" cy="457200"/>
          </a:xfrm>
        </p:spPr>
        <p:txBody>
          <a:bodyPr/>
          <a:lstStyle>
            <a:lvl1pPr marL="0" indent="0" algn="ctr">
              <a:buFont typeface="Wingdings" panose="05000000000000000000" pitchFamily="2" charset="2"/>
              <a:buNone/>
              <a:defRPr sz="1800" b="1"/>
            </a:lvl1pPr>
          </a:lstStyle>
          <a:p>
            <a:r>
              <a:rPr lang="en-US" altLang="zh-CN"/>
              <a:t>Click to edit Master subtitle style</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7DF40F41-80C9-4DA4-BF4D-F9C1E57C9652}" type="slidenum">
              <a:rPr lang="en-US" altLang="zh-CN"/>
            </a:fld>
            <a:endParaRPr lang="en-US" altLang="zh-CN"/>
          </a:p>
        </p:txBody>
      </p:sp>
      <p:sp>
        <p:nvSpPr>
          <p:cNvPr id="6"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122238"/>
            <a:ext cx="2005012" cy="6027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22238"/>
            <a:ext cx="5865813" cy="60277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8A0447D-E857-4119-9156-208E9E50CF25}" type="slidenum">
              <a:rPr lang="en-US" altLang="zh-CN"/>
            </a:fld>
            <a:endParaRPr lang="en-US" altLang="zh-CN"/>
          </a:p>
        </p:txBody>
      </p:sp>
      <p:sp>
        <p:nvSpPr>
          <p:cNvPr id="6"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122238"/>
            <a:ext cx="67056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228725"/>
            <a:ext cx="8023225" cy="4921250"/>
          </a:xfrm>
        </p:spPr>
        <p:txBody>
          <a:bodyPr/>
          <a:lstStyle/>
          <a:p>
            <a:pPr lvl="0"/>
            <a:endParaRPr lang="zh-CN" altLang="en-US" noProof="0" smtClean="0"/>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CE56B202-552E-4E08-B4BB-FD18AB67F509}" type="slidenum">
              <a:rPr lang="en-US" altLang="zh-CN"/>
            </a:fld>
            <a:endParaRPr lang="en-US" altLang="zh-CN"/>
          </a:p>
        </p:txBody>
      </p:sp>
      <p:sp>
        <p:nvSpPr>
          <p:cNvPr id="6"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2F412C5C-C73A-4010-A543-514F6E608F97}" type="slidenum">
              <a:rPr lang="en-US" altLang="zh-CN"/>
            </a:fld>
            <a:endParaRPr lang="en-US" altLang="zh-CN"/>
          </a:p>
        </p:txBody>
      </p:sp>
      <p:sp>
        <p:nvSpPr>
          <p:cNvPr id="6"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7BC5C7D3-F58E-40CF-8C5C-576BD1F2CB49}" type="slidenum">
              <a:rPr lang="en-US" altLang="zh-CN"/>
            </a:fld>
            <a:endParaRPr lang="en-US" altLang="zh-CN"/>
          </a:p>
        </p:txBody>
      </p:sp>
      <p:sp>
        <p:nvSpPr>
          <p:cNvPr id="6"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28725"/>
            <a:ext cx="3935413"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97413" y="1228725"/>
            <a:ext cx="3935412"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EC9C1F59-98D8-4CF6-A5B6-3BEEAB4A8D41}" type="slidenum">
              <a:rPr lang="en-US" altLang="zh-CN"/>
            </a:fld>
            <a:endParaRPr lang="en-US" altLang="zh-CN"/>
          </a:p>
        </p:txBody>
      </p:sp>
      <p:sp>
        <p:nvSpPr>
          <p:cNvPr id="7"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0B442E4F-C2A8-4693-BD49-ED78589F99D7}" type="slidenum">
              <a:rPr lang="en-US" altLang="zh-CN"/>
            </a:fld>
            <a:endParaRPr lang="en-US" altLang="zh-CN"/>
          </a:p>
        </p:txBody>
      </p:sp>
      <p:sp>
        <p:nvSpPr>
          <p:cNvPr id="9"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A718CF9C-2074-4BAE-94CB-28C49AE33DBA}" type="slidenum">
              <a:rPr lang="en-US" altLang="zh-CN"/>
            </a:fld>
            <a:endParaRPr lang="en-US" altLang="zh-CN"/>
          </a:p>
        </p:txBody>
      </p:sp>
      <p:sp>
        <p:nvSpPr>
          <p:cNvPr id="5"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2C283D06-78AB-4F3F-B355-C3EF02C6DDC4}" type="slidenum">
              <a:rPr lang="en-US" altLang="zh-CN"/>
            </a:fld>
            <a:endParaRPr lang="en-US" altLang="zh-CN"/>
          </a:p>
        </p:txBody>
      </p:sp>
      <p:sp>
        <p:nvSpPr>
          <p:cNvPr id="4"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1F9EB413-81AA-42C3-9745-CAB0348A27E3}" type="slidenum">
              <a:rPr lang="en-US" altLang="zh-CN"/>
            </a:fld>
            <a:endParaRPr lang="en-US" altLang="zh-CN"/>
          </a:p>
        </p:txBody>
      </p:sp>
      <p:sp>
        <p:nvSpPr>
          <p:cNvPr id="7"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6275636-37B4-4A71-B875-BB49B0DD0564}" type="slidenum">
              <a:rPr lang="en-US" altLang="zh-CN"/>
            </a:fld>
            <a:endParaRPr lang="en-US" altLang="zh-CN"/>
          </a:p>
        </p:txBody>
      </p:sp>
      <p:sp>
        <p:nvSpPr>
          <p:cNvPr id="7" name="Rectangle 138"/>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3" name="Rectangle 69"/>
          <p:cNvSpPr>
            <a:spLocks noChangeArrowheads="1"/>
          </p:cNvSpPr>
          <p:nvPr/>
        </p:nvSpPr>
        <p:spPr bwMode="gray">
          <a:xfrm>
            <a:off x="457200" y="0"/>
            <a:ext cx="8477250" cy="768350"/>
          </a:xfrm>
          <a:prstGeom prst="rect">
            <a:avLst/>
          </a:prstGeom>
          <a:gradFill rotWithShape="1">
            <a:gsLst>
              <a:gs pos="0">
                <a:schemeClr val="bg2">
                  <a:gamma/>
                  <a:tint val="0"/>
                  <a:invGamma/>
                </a:schemeClr>
              </a:gs>
              <a:gs pos="100000">
                <a:schemeClr val="bg2"/>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1027" name="Rectangle 3"/>
          <p:cNvSpPr>
            <a:spLocks noGrp="1" noChangeArrowheads="1"/>
          </p:cNvSpPr>
          <p:nvPr>
            <p:ph type="body" idx="1"/>
          </p:nvPr>
        </p:nvSpPr>
        <p:spPr bwMode="gray">
          <a:xfrm>
            <a:off x="609600" y="1228725"/>
            <a:ext cx="8023225" cy="4921250"/>
          </a:xfrm>
          <a:prstGeom prst="rect">
            <a:avLst/>
          </a:prstGeom>
          <a:noFill/>
          <a:ln w="9525">
            <a:noFill/>
            <a:miter lim="800000"/>
          </a:ln>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029" name="Rectangle 5"/>
          <p:cNvSpPr>
            <a:spLocks noGrp="1" noChangeArrowheads="1"/>
          </p:cNvSpPr>
          <p:nvPr>
            <p:ph type="ftr" sz="quarter" idx="3"/>
          </p:nvPr>
        </p:nvSpPr>
        <p:spPr bwMode="gray">
          <a:xfrm>
            <a:off x="5791200" y="6248400"/>
            <a:ext cx="2895600" cy="334963"/>
          </a:xfrm>
          <a:prstGeom prst="rect">
            <a:avLst/>
          </a:prstGeom>
          <a:noFill/>
          <a:ln w="9525">
            <a:noFill/>
            <a:miter lim="800000"/>
          </a:ln>
          <a:effectLst/>
        </p:spPr>
        <p:txBody>
          <a:bodyPr vert="horz" wrap="square" lIns="91440" tIns="45720" rIns="91440" bIns="45720" numCol="1" anchor="t" anchorCtr="0" compatLnSpc="1"/>
          <a:lstStyle>
            <a:lvl1pPr algn="r">
              <a:defRPr sz="1000">
                <a:latin typeface="+mn-lt"/>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gray">
          <a:xfrm>
            <a:off x="3429000" y="6338888"/>
            <a:ext cx="2133600" cy="244475"/>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a:defRPr/>
            </a:pPr>
            <a:fld id="{E18A9729-9260-4A11-B11D-3896C83DC93C}" type="slidenum">
              <a:rPr lang="en-US" altLang="zh-CN"/>
            </a:fld>
            <a:endParaRPr lang="en-US" altLang="zh-CN"/>
          </a:p>
        </p:txBody>
      </p:sp>
      <p:sp>
        <p:nvSpPr>
          <p:cNvPr id="1052" name="Rectangle 28"/>
          <p:cNvSpPr>
            <a:spLocks noChangeArrowheads="1"/>
          </p:cNvSpPr>
          <p:nvPr/>
        </p:nvSpPr>
        <p:spPr bwMode="gray">
          <a:xfrm>
            <a:off x="0" y="0"/>
            <a:ext cx="457200" cy="768350"/>
          </a:xfrm>
          <a:prstGeom prst="rect">
            <a:avLst/>
          </a:prstGeom>
          <a:solidFill>
            <a:schemeClr val="hlink"/>
          </a:solidFill>
          <a:ln w="9525">
            <a:noFill/>
            <a:miter lim="800000"/>
          </a:ln>
          <a:effectLst/>
        </p:spPr>
        <p:txBody>
          <a:bodyPr wrap="none" anchor="ctr"/>
          <a:lstStyle/>
          <a:p>
            <a:pPr algn="ctr">
              <a:defRPr/>
            </a:pPr>
            <a:endParaRPr lang="zh-CN" altLang="zh-CN">
              <a:ea typeface="宋体" panose="02010600030101010101" pitchFamily="2" charset="-122"/>
            </a:endParaRPr>
          </a:p>
        </p:txBody>
      </p:sp>
      <p:sp>
        <p:nvSpPr>
          <p:cNvPr id="1054" name="Rectangle 30"/>
          <p:cNvSpPr>
            <a:spLocks noChangeArrowheads="1"/>
          </p:cNvSpPr>
          <p:nvPr/>
        </p:nvSpPr>
        <p:spPr bwMode="gray">
          <a:xfrm>
            <a:off x="0" y="762000"/>
            <a:ext cx="457200" cy="152400"/>
          </a:xfrm>
          <a:prstGeom prst="rect">
            <a:avLst/>
          </a:prstGeom>
          <a:solidFill>
            <a:schemeClr val="bg2"/>
          </a:solidFill>
          <a:ln w="9525">
            <a:noFill/>
            <a:miter lim="800000"/>
          </a:ln>
          <a:effectLst/>
        </p:spPr>
        <p:txBody>
          <a:bodyPr wrap="none" anchor="ctr"/>
          <a:lstStyle/>
          <a:p>
            <a:pPr algn="ctr">
              <a:defRPr/>
            </a:pPr>
            <a:endParaRPr lang="zh-CN" altLang="zh-CN">
              <a:ea typeface="宋体" panose="02010600030101010101" pitchFamily="2" charset="-122"/>
            </a:endParaRPr>
          </a:p>
        </p:txBody>
      </p:sp>
      <p:sp>
        <p:nvSpPr>
          <p:cNvPr id="1056" name="Rectangle 32"/>
          <p:cNvSpPr>
            <a:spLocks noChangeArrowheads="1"/>
          </p:cNvSpPr>
          <p:nvPr/>
        </p:nvSpPr>
        <p:spPr bwMode="gray">
          <a:xfrm>
            <a:off x="0" y="914400"/>
            <a:ext cx="457200" cy="4191000"/>
          </a:xfrm>
          <a:prstGeom prst="rect">
            <a:avLst/>
          </a:prstGeom>
          <a:gradFill rotWithShape="1">
            <a:gsLst>
              <a:gs pos="0">
                <a:schemeClr val="bg2"/>
              </a:gs>
              <a:gs pos="100000">
                <a:schemeClr val="bg2">
                  <a:gamma/>
                  <a:tint val="42353"/>
                  <a:invGamma/>
                </a:schemeClr>
              </a:gs>
            </a:gsLst>
            <a:lin ang="5400000" scaled="1"/>
          </a:gradFill>
          <a:ln w="9525">
            <a:noFill/>
            <a:miter lim="800000"/>
          </a:ln>
          <a:effectLst/>
        </p:spPr>
        <p:txBody>
          <a:bodyPr wrap="none" anchor="ctr"/>
          <a:lstStyle/>
          <a:p>
            <a:pPr algn="ctr">
              <a:defRPr/>
            </a:pPr>
            <a:endParaRPr lang="zh-CN" altLang="zh-CN">
              <a:ea typeface="宋体" panose="02010600030101010101" pitchFamily="2" charset="-122"/>
            </a:endParaRPr>
          </a:p>
        </p:txBody>
      </p:sp>
      <p:sp>
        <p:nvSpPr>
          <p:cNvPr id="1073" name="Rectangle 49"/>
          <p:cNvSpPr>
            <a:spLocks noChangeArrowheads="1"/>
          </p:cNvSpPr>
          <p:nvPr/>
        </p:nvSpPr>
        <p:spPr bwMode="gray">
          <a:xfrm>
            <a:off x="0" y="5105400"/>
            <a:ext cx="457200" cy="1544638"/>
          </a:xfrm>
          <a:prstGeom prst="rect">
            <a:avLst/>
          </a:prstGeom>
          <a:gradFill rotWithShape="1">
            <a:gsLst>
              <a:gs pos="0">
                <a:schemeClr val="accent2">
                  <a:gamma/>
                  <a:tint val="42353"/>
                  <a:invGamma/>
                </a:schemeClr>
              </a:gs>
              <a:gs pos="100000">
                <a:schemeClr val="accent2"/>
              </a:gs>
            </a:gsLst>
            <a:lin ang="5400000" scaled="1"/>
          </a:gradFill>
          <a:ln w="9525">
            <a:noFill/>
            <a:miter lim="800000"/>
          </a:ln>
          <a:effectLst/>
        </p:spPr>
        <p:txBody>
          <a:bodyPr wrap="none" anchor="ctr"/>
          <a:lstStyle/>
          <a:p>
            <a:pPr algn="ctr">
              <a:defRPr/>
            </a:pPr>
            <a:endParaRPr lang="zh-CN" altLang="zh-CN">
              <a:ea typeface="宋体" panose="02010600030101010101" pitchFamily="2" charset="-122"/>
            </a:endParaRPr>
          </a:p>
        </p:txBody>
      </p:sp>
      <p:sp>
        <p:nvSpPr>
          <p:cNvPr id="1079" name="Rectangle 55"/>
          <p:cNvSpPr>
            <a:spLocks noChangeArrowheads="1"/>
          </p:cNvSpPr>
          <p:nvPr/>
        </p:nvSpPr>
        <p:spPr bwMode="gray">
          <a:xfrm>
            <a:off x="0" y="6656388"/>
            <a:ext cx="457200" cy="209550"/>
          </a:xfrm>
          <a:prstGeom prst="rect">
            <a:avLst/>
          </a:prstGeom>
          <a:solidFill>
            <a:schemeClr val="bg2"/>
          </a:solidFill>
          <a:ln w="9525">
            <a:noFill/>
            <a:miter lim="800000"/>
          </a:ln>
          <a:effectLst/>
        </p:spPr>
        <p:txBody>
          <a:bodyPr wrap="none" anchor="ctr"/>
          <a:lstStyle/>
          <a:p>
            <a:pPr>
              <a:defRPr/>
            </a:pPr>
            <a:endParaRPr lang="zh-CN" altLang="en-US">
              <a:ea typeface="宋体" panose="02010600030101010101" pitchFamily="2" charset="-122"/>
            </a:endParaRPr>
          </a:p>
        </p:txBody>
      </p:sp>
      <p:sp>
        <p:nvSpPr>
          <p:cNvPr id="1080" name="Rectangle 56"/>
          <p:cNvSpPr>
            <a:spLocks noChangeArrowheads="1"/>
          </p:cNvSpPr>
          <p:nvPr/>
        </p:nvSpPr>
        <p:spPr bwMode="gray">
          <a:xfrm>
            <a:off x="457200" y="6650038"/>
            <a:ext cx="1304925" cy="215900"/>
          </a:xfrm>
          <a:prstGeom prst="rect">
            <a:avLst/>
          </a:prstGeom>
          <a:gradFill rotWithShape="1">
            <a:gsLst>
              <a:gs pos="0">
                <a:schemeClr val="bg2">
                  <a:gamma/>
                  <a:tint val="0"/>
                  <a:invGamma/>
                </a:schemeClr>
              </a:gs>
              <a:gs pos="100000">
                <a:schemeClr val="bg2"/>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1084" name="Rectangle 60"/>
          <p:cNvSpPr>
            <a:spLocks noChangeArrowheads="1"/>
          </p:cNvSpPr>
          <p:nvPr/>
        </p:nvSpPr>
        <p:spPr bwMode="gray">
          <a:xfrm>
            <a:off x="1752600" y="6650038"/>
            <a:ext cx="7391400" cy="215900"/>
          </a:xfrm>
          <a:prstGeom prst="rect">
            <a:avLst/>
          </a:prstGeom>
          <a:gradFill rotWithShape="1">
            <a:gsLst>
              <a:gs pos="0">
                <a:schemeClr val="folHlink">
                  <a:gamma/>
                  <a:tint val="54510"/>
                  <a:invGamma/>
                </a:schemeClr>
              </a:gs>
              <a:gs pos="100000">
                <a:schemeClr val="folHlink"/>
              </a:gs>
            </a:gsLst>
            <a:lin ang="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1085" name="Rectangle 61"/>
          <p:cNvSpPr>
            <a:spLocks noChangeArrowheads="1"/>
          </p:cNvSpPr>
          <p:nvPr/>
        </p:nvSpPr>
        <p:spPr bwMode="gray">
          <a:xfrm>
            <a:off x="8777288" y="6656388"/>
            <a:ext cx="366712" cy="209550"/>
          </a:xfrm>
          <a:prstGeom prst="rect">
            <a:avLst/>
          </a:prstGeom>
          <a:gradFill rotWithShape="1">
            <a:gsLst>
              <a:gs pos="0">
                <a:schemeClr val="bg1"/>
              </a:gs>
              <a:gs pos="100000">
                <a:schemeClr val="bg1">
                  <a:gamma/>
                  <a:shade val="84706"/>
                  <a:invGamma/>
                </a:schemeClr>
              </a:gs>
            </a:gsLst>
            <a:lin ang="540000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1087" name="Rectangle 63"/>
          <p:cNvSpPr>
            <a:spLocks noChangeArrowheads="1"/>
          </p:cNvSpPr>
          <p:nvPr/>
        </p:nvSpPr>
        <p:spPr bwMode="gray">
          <a:xfrm>
            <a:off x="8769350" y="6019800"/>
            <a:ext cx="374650" cy="642938"/>
          </a:xfrm>
          <a:prstGeom prst="rect">
            <a:avLst/>
          </a:prstGeom>
          <a:solidFill>
            <a:schemeClr val="bg2"/>
          </a:solidFill>
          <a:ln w="9525">
            <a:noFill/>
            <a:miter lim="800000"/>
          </a:ln>
          <a:effectLst/>
        </p:spPr>
        <p:txBody>
          <a:bodyPr wrap="none" anchor="ctr"/>
          <a:lstStyle/>
          <a:p>
            <a:pPr>
              <a:defRPr/>
            </a:pPr>
            <a:endParaRPr lang="zh-CN" altLang="en-US">
              <a:ea typeface="宋体" panose="02010600030101010101" pitchFamily="2" charset="-122"/>
            </a:endParaRPr>
          </a:p>
        </p:txBody>
      </p:sp>
      <p:sp>
        <p:nvSpPr>
          <p:cNvPr id="1089" name="Rectangle 65"/>
          <p:cNvSpPr>
            <a:spLocks noChangeArrowheads="1"/>
          </p:cNvSpPr>
          <p:nvPr/>
        </p:nvSpPr>
        <p:spPr bwMode="gray">
          <a:xfrm>
            <a:off x="8763000" y="914400"/>
            <a:ext cx="381000" cy="5105400"/>
          </a:xfrm>
          <a:prstGeom prst="rect">
            <a:avLst/>
          </a:prstGeom>
          <a:gradFill rotWithShape="1">
            <a:gsLst>
              <a:gs pos="0">
                <a:schemeClr val="hlink"/>
              </a:gs>
              <a:gs pos="100000">
                <a:schemeClr val="hlink">
                  <a:gamma/>
                  <a:tint val="51373"/>
                  <a:invGamma/>
                </a:schemeClr>
              </a:gs>
            </a:gsLst>
            <a:lin ang="540000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1090" name="Rectangle 66"/>
          <p:cNvSpPr>
            <a:spLocks noChangeArrowheads="1"/>
          </p:cNvSpPr>
          <p:nvPr/>
        </p:nvSpPr>
        <p:spPr bwMode="gray">
          <a:xfrm>
            <a:off x="8763000" y="762000"/>
            <a:ext cx="381000" cy="152400"/>
          </a:xfrm>
          <a:prstGeom prst="rect">
            <a:avLst/>
          </a:prstGeom>
          <a:solidFill>
            <a:schemeClr val="folHlink"/>
          </a:solidFill>
          <a:ln w="9525">
            <a:noFill/>
            <a:miter lim="800000"/>
          </a:ln>
          <a:effectLst/>
        </p:spPr>
        <p:txBody>
          <a:bodyPr wrap="none" anchor="ctr"/>
          <a:lstStyle/>
          <a:p>
            <a:pPr algn="ctr">
              <a:defRPr/>
            </a:pPr>
            <a:endParaRPr lang="zh-CN" altLang="zh-CN">
              <a:ea typeface="宋体" panose="02010600030101010101" pitchFamily="2" charset="-122"/>
            </a:endParaRPr>
          </a:p>
        </p:txBody>
      </p:sp>
      <p:sp>
        <p:nvSpPr>
          <p:cNvPr id="1091" name="Rectangle 67"/>
          <p:cNvSpPr>
            <a:spLocks noChangeArrowheads="1"/>
          </p:cNvSpPr>
          <p:nvPr/>
        </p:nvSpPr>
        <p:spPr bwMode="gray">
          <a:xfrm>
            <a:off x="8770938" y="0"/>
            <a:ext cx="373062" cy="762000"/>
          </a:xfrm>
          <a:prstGeom prst="rect">
            <a:avLst/>
          </a:prstGeom>
          <a:gradFill rotWithShape="1">
            <a:gsLst>
              <a:gs pos="0">
                <a:schemeClr val="accent2"/>
              </a:gs>
              <a:gs pos="100000">
                <a:schemeClr val="accent2">
                  <a:gamma/>
                  <a:tint val="0"/>
                  <a:invGamma/>
                </a:schemeClr>
              </a:gs>
            </a:gsLst>
            <a:lin ang="5400000" scaled="1"/>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1092" name="Rectangle 68"/>
          <p:cNvSpPr>
            <a:spLocks noChangeArrowheads="1"/>
          </p:cNvSpPr>
          <p:nvPr/>
        </p:nvSpPr>
        <p:spPr bwMode="gray">
          <a:xfrm>
            <a:off x="457200" y="762000"/>
            <a:ext cx="8315325" cy="152400"/>
          </a:xfrm>
          <a:prstGeom prst="rect">
            <a:avLst/>
          </a:prstGeom>
          <a:gradFill rotWithShape="1">
            <a:gsLst>
              <a:gs pos="0">
                <a:schemeClr val="accent1"/>
              </a:gs>
              <a:gs pos="100000">
                <a:schemeClr val="accent1">
                  <a:gamma/>
                  <a:tint val="33333"/>
                  <a:invGamma/>
                </a:schemeClr>
              </a:gs>
            </a:gsLst>
            <a:lin ang="0" scaled="1"/>
          </a:gradFill>
          <a:ln w="9525">
            <a:noFill/>
            <a:miter lim="800000"/>
          </a:ln>
          <a:effectLst/>
        </p:spPr>
        <p:txBody>
          <a:bodyPr wrap="none" anchor="ctr"/>
          <a:lstStyle/>
          <a:p>
            <a:pPr algn="ctr">
              <a:defRPr/>
            </a:pPr>
            <a:endParaRPr lang="zh-CN" altLang="zh-CN">
              <a:ea typeface="宋体" panose="02010600030101010101" pitchFamily="2" charset="-122"/>
            </a:endParaRPr>
          </a:p>
        </p:txBody>
      </p:sp>
      <p:sp>
        <p:nvSpPr>
          <p:cNvPr id="1043" name="Rectangle 2"/>
          <p:cNvSpPr>
            <a:spLocks noGrp="1" noChangeArrowheads="1"/>
          </p:cNvSpPr>
          <p:nvPr>
            <p:ph type="title"/>
          </p:nvPr>
        </p:nvSpPr>
        <p:spPr bwMode="gray">
          <a:xfrm>
            <a:off x="990600" y="122238"/>
            <a:ext cx="6705600" cy="563562"/>
          </a:xfrm>
          <a:prstGeom prst="rect">
            <a:avLst/>
          </a:prstGeom>
          <a:noFill/>
          <a:ln w="9525">
            <a:noFill/>
            <a:miter lim="800000"/>
          </a:ln>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grpSp>
        <p:nvGrpSpPr>
          <p:cNvPr id="1044" name="Group 104"/>
          <p:cNvGrpSpPr/>
          <p:nvPr/>
        </p:nvGrpSpPr>
        <p:grpSpPr bwMode="auto">
          <a:xfrm>
            <a:off x="8002588" y="69850"/>
            <a:ext cx="657225" cy="636588"/>
            <a:chOff x="5041" y="44"/>
            <a:chExt cx="414" cy="401"/>
          </a:xfrm>
        </p:grpSpPr>
        <p:sp>
          <p:nvSpPr>
            <p:cNvPr id="1129" name="Oval 105"/>
            <p:cNvSpPr>
              <a:spLocks noChangeArrowheads="1"/>
            </p:cNvSpPr>
            <p:nvPr userDrawn="1"/>
          </p:nvSpPr>
          <p:spPr bwMode="gray">
            <a:xfrm rot="149948">
              <a:off x="5161" y="161"/>
              <a:ext cx="175" cy="17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nvGrpSpPr>
            <p:cNvPr id="1055" name="Group 106"/>
            <p:cNvGrpSpPr/>
            <p:nvPr userDrawn="1"/>
          </p:nvGrpSpPr>
          <p:grpSpPr bwMode="auto">
            <a:xfrm rot="334874">
              <a:off x="5321" y="313"/>
              <a:ext cx="98" cy="75"/>
              <a:chOff x="3452" y="878"/>
              <a:chExt cx="402" cy="342"/>
            </a:xfrm>
          </p:grpSpPr>
          <p:sp>
            <p:nvSpPr>
              <p:cNvPr id="1131" name="Oval 107"/>
              <p:cNvSpPr>
                <a:spLocks noChangeArrowheads="1"/>
              </p:cNvSpPr>
              <p:nvPr userDrawn="1"/>
            </p:nvSpPr>
            <p:spPr bwMode="gray">
              <a:xfrm>
                <a:off x="3640" y="1024"/>
                <a:ext cx="111"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32" name="Oval 108"/>
              <p:cNvSpPr>
                <a:spLocks noChangeArrowheads="1"/>
              </p:cNvSpPr>
              <p:nvPr userDrawn="1"/>
            </p:nvSpPr>
            <p:spPr bwMode="gray">
              <a:xfrm>
                <a:off x="3762" y="1122"/>
                <a:ext cx="90" cy="8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33" name="Oval 109"/>
              <p:cNvSpPr>
                <a:spLocks noChangeArrowheads="1"/>
              </p:cNvSpPr>
              <p:nvPr userDrawn="1"/>
            </p:nvSpPr>
            <p:spPr bwMode="gray">
              <a:xfrm>
                <a:off x="3427" y="874"/>
                <a:ext cx="180" cy="17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2" name="Group 110"/>
            <p:cNvGrpSpPr/>
            <p:nvPr userDrawn="1"/>
          </p:nvGrpSpPr>
          <p:grpSpPr bwMode="auto">
            <a:xfrm rot="-2104554">
              <a:off x="5358" y="218"/>
              <a:ext cx="97" cy="75"/>
              <a:chOff x="3452" y="878"/>
              <a:chExt cx="402" cy="342"/>
            </a:xfrm>
          </p:grpSpPr>
          <p:sp>
            <p:nvSpPr>
              <p:cNvPr id="1135" name="Oval 111"/>
              <p:cNvSpPr>
                <a:spLocks noChangeArrowheads="1"/>
              </p:cNvSpPr>
              <p:nvPr userDrawn="1"/>
            </p:nvSpPr>
            <p:spPr bwMode="gray">
              <a:xfrm>
                <a:off x="3630" y="997"/>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36" name="Oval 112"/>
              <p:cNvSpPr>
                <a:spLocks noChangeArrowheads="1"/>
              </p:cNvSpPr>
              <p:nvPr userDrawn="1"/>
            </p:nvSpPr>
            <p:spPr bwMode="gray">
              <a:xfrm>
                <a:off x="3761" y="1124"/>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37" name="Oval 113"/>
              <p:cNvSpPr>
                <a:spLocks noChangeArrowheads="1"/>
              </p:cNvSpPr>
              <p:nvPr userDrawn="1"/>
            </p:nvSpPr>
            <p:spPr bwMode="gray">
              <a:xfrm>
                <a:off x="3446" y="857"/>
                <a:ext cx="174"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057" name="Group 114"/>
            <p:cNvGrpSpPr/>
            <p:nvPr userDrawn="1"/>
          </p:nvGrpSpPr>
          <p:grpSpPr bwMode="auto">
            <a:xfrm rot="-4646600">
              <a:off x="5335" y="107"/>
              <a:ext cx="88" cy="82"/>
              <a:chOff x="3452" y="878"/>
              <a:chExt cx="402" cy="342"/>
            </a:xfrm>
          </p:grpSpPr>
          <p:sp>
            <p:nvSpPr>
              <p:cNvPr id="1139" name="Oval 115"/>
              <p:cNvSpPr>
                <a:spLocks noChangeArrowheads="1"/>
              </p:cNvSpPr>
              <p:nvPr userDrawn="1"/>
            </p:nvSpPr>
            <p:spPr bwMode="gray">
              <a:xfrm>
                <a:off x="3656" y="1009"/>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40" name="Oval 116"/>
              <p:cNvSpPr>
                <a:spLocks noChangeArrowheads="1"/>
              </p:cNvSpPr>
              <p:nvPr userDrawn="1"/>
            </p:nvSpPr>
            <p:spPr bwMode="gray">
              <a:xfrm>
                <a:off x="3768" y="1107"/>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41" name="Oval 117"/>
              <p:cNvSpPr>
                <a:spLocks noChangeArrowheads="1"/>
              </p:cNvSpPr>
              <p:nvPr userDrawn="1"/>
            </p:nvSpPr>
            <p:spPr bwMode="gray">
              <a:xfrm>
                <a:off x="3453" y="877"/>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058" name="Group 118"/>
            <p:cNvGrpSpPr/>
            <p:nvPr userDrawn="1"/>
          </p:nvGrpSpPr>
          <p:grpSpPr bwMode="auto">
            <a:xfrm rot="2913403">
              <a:off x="5210" y="359"/>
              <a:ext cx="88" cy="83"/>
              <a:chOff x="3452" y="878"/>
              <a:chExt cx="402" cy="342"/>
            </a:xfrm>
          </p:grpSpPr>
          <p:sp>
            <p:nvSpPr>
              <p:cNvPr id="1143" name="Oval 119"/>
              <p:cNvSpPr>
                <a:spLocks noChangeArrowheads="1"/>
              </p:cNvSpPr>
              <p:nvPr userDrawn="1"/>
            </p:nvSpPr>
            <p:spPr bwMode="gray">
              <a:xfrm>
                <a:off x="3621" y="1033"/>
                <a:ext cx="110"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44" name="Oval 120"/>
              <p:cNvSpPr>
                <a:spLocks noChangeArrowheads="1"/>
              </p:cNvSpPr>
              <p:nvPr userDrawn="1"/>
            </p:nvSpPr>
            <p:spPr bwMode="gray">
              <a:xfrm>
                <a:off x="3763" y="1128"/>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45" name="Oval 121"/>
              <p:cNvSpPr>
                <a:spLocks noChangeArrowheads="1"/>
              </p:cNvSpPr>
              <p:nvPr userDrawn="1"/>
            </p:nvSpPr>
            <p:spPr bwMode="gray">
              <a:xfrm>
                <a:off x="3434" y="889"/>
                <a:ext cx="183" cy="17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059" name="Group 122"/>
            <p:cNvGrpSpPr/>
            <p:nvPr userDrawn="1"/>
          </p:nvGrpSpPr>
          <p:grpSpPr bwMode="auto">
            <a:xfrm rot="-7888389">
              <a:off x="5212" y="46"/>
              <a:ext cx="88" cy="83"/>
              <a:chOff x="3452" y="878"/>
              <a:chExt cx="402" cy="342"/>
            </a:xfrm>
          </p:grpSpPr>
          <p:sp>
            <p:nvSpPr>
              <p:cNvPr id="1147" name="Oval 123"/>
              <p:cNvSpPr>
                <a:spLocks noChangeArrowheads="1"/>
              </p:cNvSpPr>
              <p:nvPr userDrawn="1"/>
            </p:nvSpPr>
            <p:spPr bwMode="gray">
              <a:xfrm>
                <a:off x="3641" y="1021"/>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48" name="Oval 124"/>
              <p:cNvSpPr>
                <a:spLocks noChangeArrowheads="1"/>
              </p:cNvSpPr>
              <p:nvPr userDrawn="1"/>
            </p:nvSpPr>
            <p:spPr bwMode="gray">
              <a:xfrm>
                <a:off x="3769" y="1116"/>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49" name="Oval 125"/>
              <p:cNvSpPr>
                <a:spLocks noChangeArrowheads="1"/>
              </p:cNvSpPr>
              <p:nvPr userDrawn="1"/>
            </p:nvSpPr>
            <p:spPr bwMode="gray">
              <a:xfrm>
                <a:off x="3471" y="863"/>
                <a:ext cx="183" cy="17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060" name="Group 126"/>
            <p:cNvGrpSpPr/>
            <p:nvPr userDrawn="1"/>
          </p:nvGrpSpPr>
          <p:grpSpPr bwMode="auto">
            <a:xfrm rot="-10069553">
              <a:off x="5089" y="95"/>
              <a:ext cx="97" cy="76"/>
              <a:chOff x="3452" y="878"/>
              <a:chExt cx="402" cy="342"/>
            </a:xfrm>
          </p:grpSpPr>
          <p:sp>
            <p:nvSpPr>
              <p:cNvPr id="1151" name="Oval 127"/>
              <p:cNvSpPr>
                <a:spLocks noChangeArrowheads="1"/>
              </p:cNvSpPr>
              <p:nvPr userDrawn="1"/>
            </p:nvSpPr>
            <p:spPr bwMode="gray">
              <a:xfrm>
                <a:off x="3639" y="1027"/>
                <a:ext cx="112"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52" name="Oval 128"/>
              <p:cNvSpPr>
                <a:spLocks noChangeArrowheads="1"/>
              </p:cNvSpPr>
              <p:nvPr userDrawn="1"/>
            </p:nvSpPr>
            <p:spPr bwMode="gray">
              <a:xfrm>
                <a:off x="3748" y="1146"/>
                <a:ext cx="91" cy="9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53" name="Oval 129"/>
              <p:cNvSpPr>
                <a:spLocks noChangeArrowheads="1"/>
              </p:cNvSpPr>
              <p:nvPr userDrawn="1"/>
            </p:nvSpPr>
            <p:spPr bwMode="gray">
              <a:xfrm>
                <a:off x="3451" y="879"/>
                <a:ext cx="182" cy="18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061" name="Group 130"/>
            <p:cNvGrpSpPr/>
            <p:nvPr userDrawn="1"/>
          </p:nvGrpSpPr>
          <p:grpSpPr bwMode="auto">
            <a:xfrm rot="8885358">
              <a:off x="5041" y="204"/>
              <a:ext cx="97" cy="75"/>
              <a:chOff x="3452" y="878"/>
              <a:chExt cx="402" cy="342"/>
            </a:xfrm>
          </p:grpSpPr>
          <p:sp>
            <p:nvSpPr>
              <p:cNvPr id="1155" name="Oval 131"/>
              <p:cNvSpPr>
                <a:spLocks noChangeArrowheads="1"/>
              </p:cNvSpPr>
              <p:nvPr userDrawn="1"/>
            </p:nvSpPr>
            <p:spPr bwMode="gray">
              <a:xfrm>
                <a:off x="3640" y="1022"/>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56" name="Oval 132"/>
              <p:cNvSpPr>
                <a:spLocks noChangeArrowheads="1"/>
              </p:cNvSpPr>
              <p:nvPr userDrawn="1"/>
            </p:nvSpPr>
            <p:spPr bwMode="gray">
              <a:xfrm>
                <a:off x="3744" y="1131"/>
                <a:ext cx="91" cy="8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57" name="Oval 133"/>
              <p:cNvSpPr>
                <a:spLocks noChangeArrowheads="1"/>
              </p:cNvSpPr>
              <p:nvPr userDrawn="1"/>
            </p:nvSpPr>
            <p:spPr bwMode="gray">
              <a:xfrm>
                <a:off x="3451"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nvGrpSpPr>
            <p:cNvPr id="1062" name="Group 134"/>
            <p:cNvGrpSpPr/>
            <p:nvPr userDrawn="1"/>
          </p:nvGrpSpPr>
          <p:grpSpPr bwMode="auto">
            <a:xfrm rot="6558351">
              <a:off x="5085" y="304"/>
              <a:ext cx="88" cy="82"/>
              <a:chOff x="3452" y="878"/>
              <a:chExt cx="402" cy="342"/>
            </a:xfrm>
          </p:grpSpPr>
          <p:sp>
            <p:nvSpPr>
              <p:cNvPr id="1159" name="Oval 135"/>
              <p:cNvSpPr>
                <a:spLocks noChangeArrowheads="1"/>
              </p:cNvSpPr>
              <p:nvPr userDrawn="1"/>
            </p:nvSpPr>
            <p:spPr bwMode="gray">
              <a:xfrm>
                <a:off x="3639" y="1066"/>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60" name="Oval 136"/>
              <p:cNvSpPr>
                <a:spLocks noChangeArrowheads="1"/>
              </p:cNvSpPr>
              <p:nvPr userDrawn="1"/>
            </p:nvSpPr>
            <p:spPr bwMode="gray">
              <a:xfrm>
                <a:off x="3763" y="1130"/>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sp>
            <p:nvSpPr>
              <p:cNvPr id="1161" name="Oval 137"/>
              <p:cNvSpPr>
                <a:spLocks noChangeArrowheads="1"/>
              </p:cNvSpPr>
              <p:nvPr userDrawn="1"/>
            </p:nvSpPr>
            <p:spPr bwMode="gray">
              <a:xfrm>
                <a:off x="3444" y="901"/>
                <a:ext cx="187"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ln>
              <a:effectLst/>
            </p:spPr>
            <p:txBody>
              <a:bodyPr wrap="none" anchor="ctr"/>
              <a:lstStyle/>
              <a:p>
                <a:pPr>
                  <a:defRPr/>
                </a:pPr>
                <a:endParaRPr lang="zh-CN" altLang="en-US">
                  <a:ea typeface="宋体" panose="02010600030101010101" pitchFamily="2" charset="-122"/>
                </a:endParaRPr>
              </a:p>
            </p:txBody>
          </p:sp>
        </p:grpSp>
      </p:grpSp>
      <p:sp>
        <p:nvSpPr>
          <p:cNvPr id="1162" name="Rectangle 138"/>
          <p:cNvSpPr>
            <a:spLocks noGrp="1" noChangeArrowheads="1"/>
          </p:cNvSpPr>
          <p:nvPr>
            <p:ph type="dt" sz="half" idx="2"/>
          </p:nvPr>
        </p:nvSpPr>
        <p:spPr bwMode="gray">
          <a:xfrm>
            <a:off x="457200" y="6324600"/>
            <a:ext cx="2133600" cy="244475"/>
          </a:xfrm>
          <a:prstGeom prst="rect">
            <a:avLst/>
          </a:prstGeom>
          <a:noFill/>
          <a:ln w="9525">
            <a:noFill/>
            <a:miter lim="800000"/>
          </a:ln>
          <a:effectLst/>
        </p:spPr>
        <p:txBody>
          <a:bodyPr vert="horz" wrap="square" lIns="91440" tIns="45720" rIns="91440" bIns="45720" numCol="1" anchor="t" anchorCtr="0" compatLnSpc="1"/>
          <a:lstStyle>
            <a:lvl1pPr>
              <a:defRPr sz="1000" b="1">
                <a:latin typeface="+mn-lt"/>
                <a:ea typeface="宋体" panose="02010600030101010101" pitchFamily="2" charset="-122"/>
              </a:defRPr>
            </a:lvl1pPr>
          </a:lstStyle>
          <a:p>
            <a:pPr>
              <a:defRPr/>
            </a:pPr>
            <a:endParaRPr lang="en-US" altLang="zh-CN"/>
          </a:p>
        </p:txBody>
      </p:sp>
      <p:sp>
        <p:nvSpPr>
          <p:cNvPr id="1175" name="Line 151"/>
          <p:cNvSpPr>
            <a:spLocks noChangeShapeType="1"/>
          </p:cNvSpPr>
          <p:nvPr/>
        </p:nvSpPr>
        <p:spPr bwMode="auto">
          <a:xfrm>
            <a:off x="0" y="762000"/>
            <a:ext cx="9144000" cy="0"/>
          </a:xfrm>
          <a:prstGeom prst="line">
            <a:avLst/>
          </a:prstGeom>
          <a:noFill/>
          <a:ln w="9525">
            <a:solidFill>
              <a:schemeClr val="tx2"/>
            </a:solidFill>
            <a:round/>
          </a:ln>
          <a:effectLst/>
        </p:spPr>
        <p:txBody>
          <a:bodyPr/>
          <a:lstStyle/>
          <a:p>
            <a:pPr>
              <a:defRPr/>
            </a:pPr>
            <a:endParaRPr lang="zh-CN" altLang="en-US"/>
          </a:p>
        </p:txBody>
      </p:sp>
      <p:sp>
        <p:nvSpPr>
          <p:cNvPr id="1176" name="Line 152"/>
          <p:cNvSpPr>
            <a:spLocks noChangeShapeType="1"/>
          </p:cNvSpPr>
          <p:nvPr/>
        </p:nvSpPr>
        <p:spPr bwMode="auto">
          <a:xfrm>
            <a:off x="0" y="914400"/>
            <a:ext cx="9144000" cy="0"/>
          </a:xfrm>
          <a:prstGeom prst="line">
            <a:avLst/>
          </a:prstGeom>
          <a:noFill/>
          <a:ln w="9525">
            <a:solidFill>
              <a:schemeClr val="tx1"/>
            </a:solidFill>
            <a:round/>
          </a:ln>
          <a:effectLst/>
        </p:spPr>
        <p:txBody>
          <a:bodyPr/>
          <a:lstStyle/>
          <a:p>
            <a:pPr>
              <a:defRPr/>
            </a:pPr>
            <a:endParaRPr lang="zh-CN" altLang="en-US"/>
          </a:p>
        </p:txBody>
      </p:sp>
      <p:sp>
        <p:nvSpPr>
          <p:cNvPr id="1177" name="Line 153"/>
          <p:cNvSpPr>
            <a:spLocks noChangeShapeType="1"/>
          </p:cNvSpPr>
          <p:nvPr/>
        </p:nvSpPr>
        <p:spPr bwMode="auto">
          <a:xfrm>
            <a:off x="0" y="6648450"/>
            <a:ext cx="9144000" cy="0"/>
          </a:xfrm>
          <a:prstGeom prst="line">
            <a:avLst/>
          </a:prstGeom>
          <a:noFill/>
          <a:ln w="9525">
            <a:solidFill>
              <a:schemeClr val="tx1"/>
            </a:solidFill>
            <a:round/>
          </a:ln>
          <a:effectLst/>
        </p:spPr>
        <p:txBody>
          <a:bodyPr/>
          <a:lstStyle/>
          <a:p>
            <a:pPr>
              <a:defRPr/>
            </a:pPr>
            <a:endParaRPr lang="zh-CN" altLang="en-US"/>
          </a:p>
        </p:txBody>
      </p:sp>
      <p:sp>
        <p:nvSpPr>
          <p:cNvPr id="1178" name="Line 154"/>
          <p:cNvSpPr>
            <a:spLocks noChangeShapeType="1"/>
          </p:cNvSpPr>
          <p:nvPr/>
        </p:nvSpPr>
        <p:spPr bwMode="auto">
          <a:xfrm>
            <a:off x="457200" y="0"/>
            <a:ext cx="0" cy="6858000"/>
          </a:xfrm>
          <a:prstGeom prst="line">
            <a:avLst/>
          </a:prstGeom>
          <a:noFill/>
          <a:ln w="9525">
            <a:solidFill>
              <a:schemeClr val="tx1"/>
            </a:solidFill>
            <a:round/>
          </a:ln>
          <a:effectLst/>
        </p:spPr>
        <p:txBody>
          <a:bodyPr/>
          <a:lstStyle/>
          <a:p>
            <a:pPr>
              <a:defRPr/>
            </a:pPr>
            <a:endParaRPr lang="zh-CN" altLang="en-US"/>
          </a:p>
        </p:txBody>
      </p:sp>
      <p:sp>
        <p:nvSpPr>
          <p:cNvPr id="1179" name="Line 155"/>
          <p:cNvSpPr>
            <a:spLocks noChangeShapeType="1"/>
          </p:cNvSpPr>
          <p:nvPr/>
        </p:nvSpPr>
        <p:spPr bwMode="auto">
          <a:xfrm>
            <a:off x="8763000" y="0"/>
            <a:ext cx="0" cy="6858000"/>
          </a:xfrm>
          <a:prstGeom prst="line">
            <a:avLst/>
          </a:prstGeom>
          <a:noFill/>
          <a:ln w="9525">
            <a:solidFill>
              <a:schemeClr val="tx1"/>
            </a:solidFill>
            <a:round/>
          </a:ln>
          <a:effectLst/>
        </p:spPr>
        <p:txBody>
          <a:bodyPr/>
          <a:lstStyle/>
          <a:p>
            <a:pPr>
              <a:defRPr/>
            </a:pPr>
            <a:endParaRPr lang="zh-CN" altLang="en-US"/>
          </a:p>
        </p:txBody>
      </p:sp>
      <p:sp>
        <p:nvSpPr>
          <p:cNvPr id="1181" name="Line 157"/>
          <p:cNvSpPr>
            <a:spLocks noChangeShapeType="1"/>
          </p:cNvSpPr>
          <p:nvPr/>
        </p:nvSpPr>
        <p:spPr bwMode="auto">
          <a:xfrm flipH="1">
            <a:off x="0" y="5105400"/>
            <a:ext cx="457200" cy="0"/>
          </a:xfrm>
          <a:prstGeom prst="line">
            <a:avLst/>
          </a:prstGeom>
          <a:noFill/>
          <a:ln w="9525">
            <a:solidFill>
              <a:schemeClr val="tx1"/>
            </a:solidFill>
            <a:round/>
          </a:ln>
          <a:effectLst/>
        </p:spPr>
        <p:txBody>
          <a:bodyPr/>
          <a:lstStyle/>
          <a:p>
            <a:pPr>
              <a:defRPr/>
            </a:pPr>
            <a:endParaRPr lang="zh-CN" altLang="en-US"/>
          </a:p>
        </p:txBody>
      </p:sp>
      <p:sp>
        <p:nvSpPr>
          <p:cNvPr id="1182" name="Line 158"/>
          <p:cNvSpPr>
            <a:spLocks noChangeShapeType="1"/>
          </p:cNvSpPr>
          <p:nvPr/>
        </p:nvSpPr>
        <p:spPr bwMode="auto">
          <a:xfrm>
            <a:off x="1752600" y="6648450"/>
            <a:ext cx="0" cy="209550"/>
          </a:xfrm>
          <a:prstGeom prst="line">
            <a:avLst/>
          </a:prstGeom>
          <a:noFill/>
          <a:ln w="9525">
            <a:solidFill>
              <a:schemeClr val="tx1"/>
            </a:solidFill>
            <a:round/>
          </a:ln>
          <a:effectLst/>
        </p:spPr>
        <p:txBody>
          <a:bodyPr/>
          <a:lstStyle/>
          <a:p>
            <a:pPr>
              <a:defRPr/>
            </a:pPr>
            <a:endParaRPr lang="zh-CN" altLang="en-US"/>
          </a:p>
        </p:txBody>
      </p:sp>
      <p:sp>
        <p:nvSpPr>
          <p:cNvPr id="1183" name="Line 159"/>
          <p:cNvSpPr>
            <a:spLocks noChangeShapeType="1"/>
          </p:cNvSpPr>
          <p:nvPr/>
        </p:nvSpPr>
        <p:spPr bwMode="auto">
          <a:xfrm>
            <a:off x="8763000" y="6019800"/>
            <a:ext cx="381000" cy="0"/>
          </a:xfrm>
          <a:prstGeom prst="line">
            <a:avLst/>
          </a:prstGeom>
          <a:noFill/>
          <a:ln w="9525">
            <a:solidFill>
              <a:schemeClr val="tx1"/>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2800" b="1" i="1">
          <a:solidFill>
            <a:schemeClr val="tx1"/>
          </a:solidFill>
          <a:latin typeface="+mj-lt"/>
          <a:ea typeface="+mj-ea"/>
          <a:cs typeface="+mj-cs"/>
        </a:defRPr>
      </a:lvl1pPr>
      <a:lvl2pPr algn="l" rtl="0" eaLnBrk="0" fontAlgn="base" hangingPunct="0">
        <a:spcBef>
          <a:spcPct val="0"/>
        </a:spcBef>
        <a:spcAft>
          <a:spcPct val="0"/>
        </a:spcAft>
        <a:defRPr sz="2800" b="1" i="1">
          <a:solidFill>
            <a:schemeClr val="tx1"/>
          </a:solidFill>
          <a:latin typeface="Verdana" panose="020B0604030504040204" pitchFamily="34" charset="0"/>
        </a:defRPr>
      </a:lvl2pPr>
      <a:lvl3pPr algn="l" rtl="0" eaLnBrk="0" fontAlgn="base" hangingPunct="0">
        <a:spcBef>
          <a:spcPct val="0"/>
        </a:spcBef>
        <a:spcAft>
          <a:spcPct val="0"/>
        </a:spcAft>
        <a:defRPr sz="2800" b="1" i="1">
          <a:solidFill>
            <a:schemeClr val="tx1"/>
          </a:solidFill>
          <a:latin typeface="Verdana" panose="020B0604030504040204" pitchFamily="34" charset="0"/>
        </a:defRPr>
      </a:lvl3pPr>
      <a:lvl4pPr algn="l" rtl="0" eaLnBrk="0" fontAlgn="base" hangingPunct="0">
        <a:spcBef>
          <a:spcPct val="0"/>
        </a:spcBef>
        <a:spcAft>
          <a:spcPct val="0"/>
        </a:spcAft>
        <a:defRPr sz="2800" b="1" i="1">
          <a:solidFill>
            <a:schemeClr val="tx1"/>
          </a:solidFill>
          <a:latin typeface="Verdana" panose="020B0604030504040204" pitchFamily="34" charset="0"/>
        </a:defRPr>
      </a:lvl4pPr>
      <a:lvl5pPr algn="l" rtl="0" eaLnBrk="0" fontAlgn="base" hangingPunct="0">
        <a:spcBef>
          <a:spcPct val="0"/>
        </a:spcBef>
        <a:spcAft>
          <a:spcPct val="0"/>
        </a:spcAft>
        <a:defRPr sz="2800" b="1" i="1">
          <a:solidFill>
            <a:schemeClr val="tx1"/>
          </a:solidFill>
          <a:latin typeface="Verdana" panose="020B0604030504040204" pitchFamily="34" charset="0"/>
        </a:defRPr>
      </a:lvl5pPr>
      <a:lvl6pPr marL="457200" algn="l" rtl="0" fontAlgn="base">
        <a:spcBef>
          <a:spcPct val="0"/>
        </a:spcBef>
        <a:spcAft>
          <a:spcPct val="0"/>
        </a:spcAft>
        <a:defRPr sz="2800" b="1" i="1">
          <a:solidFill>
            <a:schemeClr val="tx1"/>
          </a:solidFill>
          <a:latin typeface="Verdana" panose="020B0604030504040204" pitchFamily="34" charset="0"/>
        </a:defRPr>
      </a:lvl6pPr>
      <a:lvl7pPr marL="914400" algn="l" rtl="0" fontAlgn="base">
        <a:spcBef>
          <a:spcPct val="0"/>
        </a:spcBef>
        <a:spcAft>
          <a:spcPct val="0"/>
        </a:spcAft>
        <a:defRPr sz="2800" b="1" i="1">
          <a:solidFill>
            <a:schemeClr val="tx1"/>
          </a:solidFill>
          <a:latin typeface="Verdana" panose="020B0604030504040204" pitchFamily="34" charset="0"/>
        </a:defRPr>
      </a:lvl7pPr>
      <a:lvl8pPr marL="1371600" algn="l" rtl="0" fontAlgn="base">
        <a:spcBef>
          <a:spcPct val="0"/>
        </a:spcBef>
        <a:spcAft>
          <a:spcPct val="0"/>
        </a:spcAft>
        <a:defRPr sz="2800" b="1" i="1">
          <a:solidFill>
            <a:schemeClr val="tx1"/>
          </a:solidFill>
          <a:latin typeface="Verdana" panose="020B0604030504040204" pitchFamily="34" charset="0"/>
        </a:defRPr>
      </a:lvl8pPr>
      <a:lvl9pPr marL="1828800" algn="l" rtl="0" fontAlgn="base">
        <a:spcBef>
          <a:spcPct val="0"/>
        </a:spcBef>
        <a:spcAft>
          <a:spcPct val="0"/>
        </a:spcAft>
        <a:defRPr sz="2800" b="1" i="1">
          <a:solidFill>
            <a:schemeClr val="tx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wmf"/><Relationship Id="rId7" Type="http://schemas.openxmlformats.org/officeDocument/2006/relationships/oleObject" Target="../embeddings/oleObject4.bin"/><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3.wmf"/><Relationship Id="rId3" Type="http://schemas.openxmlformats.org/officeDocument/2006/relationships/oleObject" Target="../embeddings/oleObject2.bin"/><Relationship Id="rId2" Type="http://schemas.openxmlformats.org/officeDocument/2006/relationships/image" Target="../media/image12.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21.wmf"/><Relationship Id="rId7" Type="http://schemas.openxmlformats.org/officeDocument/2006/relationships/oleObject" Target="../embeddings/oleObject9.bin"/><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 Id="rId3" Type="http://schemas.openxmlformats.org/officeDocument/2006/relationships/oleObject" Target="../embeddings/oleObject7.bin"/><Relationship Id="rId2" Type="http://schemas.openxmlformats.org/officeDocument/2006/relationships/image" Target="../media/image18.wmf"/><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23.wmf"/><Relationship Id="rId11" Type="http://schemas.openxmlformats.org/officeDocument/2006/relationships/oleObject" Target="../embeddings/oleObject11.bin"/><Relationship Id="rId10" Type="http://schemas.openxmlformats.org/officeDocument/2006/relationships/image" Target="../media/image22.w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5.wmf"/><Relationship Id="rId3" Type="http://schemas.openxmlformats.org/officeDocument/2006/relationships/oleObject" Target="../embeddings/oleObject13.bin"/><Relationship Id="rId2" Type="http://schemas.openxmlformats.org/officeDocument/2006/relationships/image" Target="../media/image24.wmf"/><Relationship Id="rId1"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30.jpeg"/><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 Id="rId3" Type="http://schemas.openxmlformats.org/officeDocument/2006/relationships/oleObject" Target="../embeddings/oleObject16.bin"/><Relationship Id="rId2" Type="http://schemas.openxmlformats.org/officeDocument/2006/relationships/image" Target="../media/image27.wmf"/><Relationship Id="rId1"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34.wmf"/><Relationship Id="rId7" Type="http://schemas.openxmlformats.org/officeDocument/2006/relationships/oleObject" Target="../embeddings/oleObject21.bin"/><Relationship Id="rId6" Type="http://schemas.openxmlformats.org/officeDocument/2006/relationships/image" Target="../media/image33.wmf"/><Relationship Id="rId5" Type="http://schemas.openxmlformats.org/officeDocument/2006/relationships/oleObject" Target="../embeddings/oleObject20.bin"/><Relationship Id="rId4" Type="http://schemas.openxmlformats.org/officeDocument/2006/relationships/image" Target="../media/image32.wmf"/><Relationship Id="rId3" Type="http://schemas.openxmlformats.org/officeDocument/2006/relationships/oleObject" Target="../embeddings/oleObject19.bin"/><Relationship Id="rId20" Type="http://schemas.openxmlformats.org/officeDocument/2006/relationships/vmlDrawing" Target="../drawings/vmlDrawing6.vml"/><Relationship Id="rId2" Type="http://schemas.openxmlformats.org/officeDocument/2006/relationships/image" Target="../media/image31.wmf"/><Relationship Id="rId19" Type="http://schemas.openxmlformats.org/officeDocument/2006/relationships/slideLayout" Target="../slideLayouts/slideLayout2.xml"/><Relationship Id="rId18" Type="http://schemas.openxmlformats.org/officeDocument/2006/relationships/image" Target="../media/image39.wmf"/><Relationship Id="rId17" Type="http://schemas.openxmlformats.org/officeDocument/2006/relationships/oleObject" Target="../embeddings/oleObject26.bin"/><Relationship Id="rId16" Type="http://schemas.openxmlformats.org/officeDocument/2006/relationships/image" Target="../media/image38.wmf"/><Relationship Id="rId15" Type="http://schemas.openxmlformats.org/officeDocument/2006/relationships/oleObject" Target="../embeddings/oleObject25.bin"/><Relationship Id="rId14" Type="http://schemas.openxmlformats.org/officeDocument/2006/relationships/image" Target="../media/image37.wmf"/><Relationship Id="rId13" Type="http://schemas.openxmlformats.org/officeDocument/2006/relationships/oleObject" Target="../embeddings/oleObject24.bin"/><Relationship Id="rId12" Type="http://schemas.openxmlformats.org/officeDocument/2006/relationships/image" Target="../media/image36.wmf"/><Relationship Id="rId11" Type="http://schemas.openxmlformats.org/officeDocument/2006/relationships/oleObject" Target="../embeddings/oleObject23.bin"/><Relationship Id="rId10" Type="http://schemas.openxmlformats.org/officeDocument/2006/relationships/image" Target="../media/image35.wmf"/><Relationship Id="rId1"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wmf"/><Relationship Id="rId3" Type="http://schemas.openxmlformats.org/officeDocument/2006/relationships/oleObject" Target="../embeddings/oleObject28.bin"/><Relationship Id="rId2" Type="http://schemas.openxmlformats.org/officeDocument/2006/relationships/image" Target="../media/image41.wmf"/><Relationship Id="rId1"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GIF"/><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6200" y="57912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sp>
        <p:nvSpPr>
          <p:cNvPr id="3075" name="Rectangle 2"/>
          <p:cNvSpPr>
            <a:spLocks noGrp="1" noChangeArrowheads="1"/>
          </p:cNvSpPr>
          <p:nvPr>
            <p:ph type="ctrTitle"/>
          </p:nvPr>
        </p:nvSpPr>
        <p:spPr>
          <a:xfrm>
            <a:off x="914400" y="2286000"/>
            <a:ext cx="7315200" cy="2133600"/>
          </a:xfrm>
        </p:spPr>
        <p:txBody>
          <a:bodyPr/>
          <a:lstStyle/>
          <a:p>
            <a:pPr eaLnBrk="1" hangingPunct="1"/>
            <a:r>
              <a:rPr lang="zh-CN" altLang="en-US" sz="4000" i="0" dirty="0" smtClean="0">
                <a:ea typeface="宋体" panose="02010600030101010101" pitchFamily="2" charset="-122"/>
                <a:cs typeface="Times New Roman" panose="02020603050405020304" pitchFamily="18" charset="0"/>
              </a:rPr>
              <a:t>支持向量机</a:t>
            </a:r>
            <a:endParaRPr lang="zh-CN" altLang="en-US" sz="4000" i="0" dirty="0" smtClean="0">
              <a:ea typeface="宋体" panose="02010600030101010101" pitchFamily="2" charset="-122"/>
              <a:cs typeface="Times New Roman" panose="02020603050405020304" pitchFamily="18" charset="0"/>
            </a:endParaRPr>
          </a:p>
        </p:txBody>
      </p:sp>
      <p:sp>
        <p:nvSpPr>
          <p:cNvPr id="6" name="TextBox 5"/>
          <p:cNvSpPr txBox="1"/>
          <p:nvPr/>
        </p:nvSpPr>
        <p:spPr>
          <a:xfrm>
            <a:off x="1524000" y="5464314"/>
            <a:ext cx="6064543" cy="1014730"/>
          </a:xfrm>
          <a:prstGeom prst="rect">
            <a:avLst/>
          </a:prstGeom>
          <a:noFill/>
        </p:spPr>
        <p:txBody>
          <a:bodyPr wrap="square" rtlCol="0">
            <a:spAutoFit/>
          </a:bodyPr>
          <a:lstStyle/>
          <a:p>
            <a:pPr algn="ctr"/>
            <a:r>
              <a:rPr lang="en-US" altLang="zh-CN" sz="2000" dirty="0" smtClean="0"/>
              <a:t>Lecturer: Dr. Zongyao Wang  </a:t>
            </a:r>
            <a:endParaRPr lang="en-US" altLang="zh-CN" sz="2000" dirty="0" smtClean="0"/>
          </a:p>
          <a:p>
            <a:pPr algn="ctr"/>
            <a:endParaRPr lang="en-US" altLang="zh-CN" sz="2000" dirty="0" smtClean="0"/>
          </a:p>
          <a:p>
            <a:pPr algn="ctr"/>
            <a:r>
              <a:rPr lang="en-US" altLang="zh-CN" sz="2000" dirty="0" smtClean="0"/>
              <a:t> E-mail: wzy@dlmu.edu.cn</a:t>
            </a:r>
            <a:endParaRPr lang="en-US" altLang="zh-CN"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SVM的意义</a:t>
            </a:r>
            <a:endParaRPr lang="zh-CN" altLang="en-US"/>
          </a:p>
        </p:txBody>
      </p:sp>
      <p:sp>
        <p:nvSpPr>
          <p:cNvPr id="3" name="内容占位符 2"/>
          <p:cNvSpPr>
            <a:spLocks noGrp="1"/>
          </p:cNvSpPr>
          <p:nvPr>
            <p:ph idx="1"/>
          </p:nvPr>
        </p:nvSpPr>
        <p:spPr/>
        <p:txBody>
          <a:bodyPr/>
          <a:p>
            <a:r>
              <a:rPr lang="zh-CN" altLang="en-US" sz="1800"/>
              <a:t>假设一堆需要分类的数据，就一维数据而言，目标是找到其使其可分离的分界点，二维数据而言就是，使其分离的线，就三维而言，就是使其分离的平面。</a:t>
            </a:r>
            <a:endParaRPr lang="zh-CN" altLang="en-US" sz="1800"/>
          </a:p>
          <a:p>
            <a:r>
              <a:rPr lang="zh-CN" altLang="en-US" sz="1800"/>
              <a:t>这个分界线与两类数据最近的点则称为max-margin（最大边缘）。我们渴望得到的是最大边缘，即下图黄线的长度. </a:t>
            </a:r>
            <a:endParaRPr lang="zh-CN" altLang="en-US" sz="1800"/>
          </a:p>
          <a:p>
            <a:r>
              <a:rPr lang="zh-CN" altLang="en-US" sz="1800"/>
              <a:t>处于最大边缘中间位置的分界线，能够很好的将两类数据进行分离,即下图红线。</a:t>
            </a:r>
            <a:endParaRPr lang="zh-CN" altLang="en-US" sz="1800"/>
          </a:p>
          <a:p>
            <a:r>
              <a:rPr lang="zh-CN" altLang="en-US" sz="1800"/>
              <a:t>问题是如何找到这个分界线。</a:t>
            </a:r>
            <a:endParaRPr lang="zh-CN" altLang="en-US" sz="1800"/>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6" name="图片 5"/>
          <p:cNvPicPr>
            <a:picLocks noChangeAspect="1"/>
          </p:cNvPicPr>
          <p:nvPr/>
        </p:nvPicPr>
        <p:blipFill>
          <a:blip r:embed="rId1"/>
          <a:srcRect r="28755"/>
          <a:stretch>
            <a:fillRect/>
          </a:stretch>
        </p:blipFill>
        <p:spPr>
          <a:xfrm>
            <a:off x="3941445" y="3186430"/>
            <a:ext cx="4625975" cy="30384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Margins</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cxnSp>
        <p:nvCxnSpPr>
          <p:cNvPr id="5" name="直接箭头连接符 4"/>
          <p:cNvCxnSpPr/>
          <p:nvPr/>
        </p:nvCxnSpPr>
        <p:spPr>
          <a:xfrm>
            <a:off x="534194" y="5638800"/>
            <a:ext cx="4190206"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1370806" y="3733800"/>
            <a:ext cx="38100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067594"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600994"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00994" y="4648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515394" y="4724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81994"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05794" y="5105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829594" y="3657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62994" y="5410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19994" y="4953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43994" y="28956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34594" y="32766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124994" y="22860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201194" y="33528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124994" y="40386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515394" y="29718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658394" y="38100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734594" y="27432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963194" y="41148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191794" y="35814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886994" y="34290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rot="16200000" flipH="1">
            <a:off x="544705" y="2530189"/>
            <a:ext cx="3677856" cy="231052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9" name="左大括号 68"/>
          <p:cNvSpPr/>
          <p:nvPr/>
        </p:nvSpPr>
        <p:spPr>
          <a:xfrm rot="3372647">
            <a:off x="927333" y="1282233"/>
            <a:ext cx="316840" cy="750459"/>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83"/>
          <p:cNvSpPr txBox="1"/>
          <p:nvPr/>
        </p:nvSpPr>
        <p:spPr>
          <a:xfrm>
            <a:off x="2133600" y="6019800"/>
            <a:ext cx="1826206" cy="369332"/>
          </a:xfrm>
          <a:prstGeom prst="rect">
            <a:avLst/>
          </a:prstGeom>
          <a:noFill/>
        </p:spPr>
        <p:txBody>
          <a:bodyPr wrap="none" rtlCol="0">
            <a:spAutoFit/>
          </a:bodyPr>
          <a:lstStyle/>
          <a:p>
            <a:r>
              <a:rPr lang="en-AU" altLang="zh-CN" dirty="0" smtClean="0">
                <a:solidFill>
                  <a:srgbClr val="000000"/>
                </a:solidFill>
              </a:rPr>
              <a:t>Support Vectors</a:t>
            </a:r>
            <a:endParaRPr lang="zh-CN" altLang="en-US" dirty="0">
              <a:solidFill>
                <a:srgbClr val="000000"/>
              </a:solidFill>
            </a:endParaRPr>
          </a:p>
        </p:txBody>
      </p:sp>
      <p:cxnSp>
        <p:nvCxnSpPr>
          <p:cNvPr id="87" name="曲线连接符 86"/>
          <p:cNvCxnSpPr>
            <a:stCxn id="84" idx="0"/>
            <a:endCxn id="10" idx="3"/>
          </p:cNvCxnSpPr>
          <p:nvPr/>
        </p:nvCxnSpPr>
        <p:spPr>
          <a:xfrm rot="16200000" flipV="1">
            <a:off x="2171449" y="5144546"/>
            <a:ext cx="1230359" cy="520150"/>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84" idx="0"/>
            <a:endCxn id="13" idx="4"/>
          </p:cNvCxnSpPr>
          <p:nvPr/>
        </p:nvCxnSpPr>
        <p:spPr>
          <a:xfrm rot="16200000" flipV="1">
            <a:off x="1314199" y="4287295"/>
            <a:ext cx="2286000" cy="1179009"/>
          </a:xfrm>
          <a:prstGeom prst="curvedConnector3">
            <a:avLst>
              <a:gd name="adj1" fmla="val 3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84" idx="0"/>
            <a:endCxn id="20" idx="4"/>
          </p:cNvCxnSpPr>
          <p:nvPr/>
        </p:nvCxnSpPr>
        <p:spPr>
          <a:xfrm rot="5400000" flipH="1" flipV="1">
            <a:off x="2152398" y="5009105"/>
            <a:ext cx="1905000" cy="116391"/>
          </a:xfrm>
          <a:prstGeom prst="curvedConnector3">
            <a:avLst>
              <a:gd name="adj1" fmla="val 44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458522" y="1829594"/>
            <a:ext cx="4343400" cy="4559538"/>
            <a:chOff x="4458522" y="1829594"/>
            <a:chExt cx="4343400" cy="4559538"/>
          </a:xfrm>
        </p:grpSpPr>
        <p:cxnSp>
          <p:nvCxnSpPr>
            <p:cNvPr id="33" name="直接箭头连接符 32"/>
            <p:cNvCxnSpPr/>
            <p:nvPr/>
          </p:nvCxnSpPr>
          <p:spPr>
            <a:xfrm>
              <a:off x="4801394" y="5638800"/>
              <a:ext cx="3885406"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2896394" y="3733800"/>
              <a:ext cx="38100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334794"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868194"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868194" y="4648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782594" y="4724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249194"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172994" y="5105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096794" y="3657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630194" y="5410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487194" y="4953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011194" y="28956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001794" y="32766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7392194" y="22860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468394" y="33528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392194" y="40386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782594" y="29718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7925594" y="38100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8001794" y="27432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8230394" y="41148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458994" y="35814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154194" y="34290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rot="12951925">
              <a:off x="4458522" y="3603936"/>
              <a:ext cx="4343400" cy="323063"/>
            </a:xfrm>
            <a:prstGeom prst="rect">
              <a:avLst/>
            </a:prstGeom>
            <a:solidFill>
              <a:srgbClr val="FFC000"/>
            </a:solid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a:stCxn id="66" idx="3"/>
              <a:endCxn id="66" idx="1"/>
            </p:cNvCxnSpPr>
            <p:nvPr/>
          </p:nvCxnSpPr>
          <p:spPr>
            <a:xfrm rot="10800000" flipH="1" flipV="1">
              <a:off x="4870286" y="2493104"/>
              <a:ext cx="3519871" cy="2544726"/>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0" name="左大括号 69"/>
            <p:cNvSpPr/>
            <p:nvPr/>
          </p:nvSpPr>
          <p:spPr>
            <a:xfrm rot="2356474">
              <a:off x="4610905" y="2228161"/>
              <a:ext cx="274762" cy="310769"/>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TextBox 84"/>
            <p:cNvSpPr txBox="1"/>
            <p:nvPr/>
          </p:nvSpPr>
          <p:spPr>
            <a:xfrm>
              <a:off x="5946194" y="6019800"/>
              <a:ext cx="1826206" cy="369332"/>
            </a:xfrm>
            <a:prstGeom prst="rect">
              <a:avLst/>
            </a:prstGeom>
            <a:noFill/>
          </p:spPr>
          <p:txBody>
            <a:bodyPr wrap="none" rtlCol="0">
              <a:spAutoFit/>
            </a:bodyPr>
            <a:lstStyle/>
            <a:p>
              <a:r>
                <a:rPr lang="en-AU" altLang="zh-CN" dirty="0" smtClean="0">
                  <a:solidFill>
                    <a:srgbClr val="000000"/>
                  </a:solidFill>
                </a:rPr>
                <a:t>Support Vectors</a:t>
              </a:r>
              <a:endParaRPr lang="zh-CN" altLang="en-US" dirty="0">
                <a:solidFill>
                  <a:srgbClr val="000000"/>
                </a:solidFill>
              </a:endParaRPr>
            </a:p>
          </p:txBody>
        </p:sp>
        <p:cxnSp>
          <p:nvCxnSpPr>
            <p:cNvPr id="96" name="曲线连接符 95"/>
            <p:cNvCxnSpPr>
              <a:stCxn id="85" idx="0"/>
              <a:endCxn id="41" idx="4"/>
            </p:cNvCxnSpPr>
            <p:nvPr/>
          </p:nvCxnSpPr>
          <p:spPr>
            <a:xfrm rot="16200000" flipV="1">
              <a:off x="5354096" y="4514598"/>
              <a:ext cx="2286000" cy="724403"/>
            </a:xfrm>
            <a:prstGeom prst="curvedConnector3">
              <a:avLst>
                <a:gd name="adj1" fmla="val 3875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5" idx="0"/>
              <a:endCxn id="48" idx="5"/>
            </p:cNvCxnSpPr>
            <p:nvPr/>
          </p:nvCxnSpPr>
          <p:spPr>
            <a:xfrm rot="5400000" flipH="1" flipV="1">
              <a:off x="6200187" y="4762752"/>
              <a:ext cx="1916159" cy="597938"/>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rot="19705207">
            <a:off x="488009" y="1177577"/>
            <a:ext cx="889987" cy="369332"/>
          </a:xfrm>
          <a:prstGeom prst="rect">
            <a:avLst/>
          </a:prstGeom>
          <a:noFill/>
        </p:spPr>
        <p:txBody>
          <a:bodyPr wrap="none" rtlCol="0">
            <a:spAutoFit/>
          </a:bodyPr>
          <a:lstStyle/>
          <a:p>
            <a:r>
              <a:rPr lang="en-US" altLang="zh-CN" dirty="0" smtClean="0">
                <a:solidFill>
                  <a:srgbClr val="000000"/>
                </a:solidFill>
              </a:rPr>
              <a:t>margin</a:t>
            </a:r>
            <a:endParaRPr lang="zh-CN" altLang="en-US" dirty="0">
              <a:solidFill>
                <a:srgbClr val="000000"/>
              </a:solidFill>
            </a:endParaRPr>
          </a:p>
        </p:txBody>
      </p:sp>
      <p:cxnSp>
        <p:nvCxnSpPr>
          <p:cNvPr id="63" name="直接连接符 62"/>
          <p:cNvCxnSpPr/>
          <p:nvPr/>
        </p:nvCxnSpPr>
        <p:spPr>
          <a:xfrm rot="16200000" flipH="1">
            <a:off x="550212" y="2530189"/>
            <a:ext cx="3677856" cy="2310520"/>
          </a:xfrm>
          <a:prstGeom prst="line">
            <a:avLst/>
          </a:prstGeom>
          <a:ln w="1905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6200000" flipH="1">
            <a:off x="542066" y="2524449"/>
            <a:ext cx="3677856" cy="2322000"/>
          </a:xfrm>
          <a:prstGeom prst="line">
            <a:avLst/>
          </a:prstGeom>
          <a:ln w="1905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3194 -0.03634 L 1.38889E-6 -0.00139 " pathEditMode="relative" rAng="0" ptsTypes="AA">
                                      <p:cBhvr>
                                        <p:cTn id="6" dur="2000" spd="-100000" fill="hold"/>
                                        <p:tgtEl>
                                          <p:spTgt spid="63"/>
                                        </p:tgtEl>
                                        <p:attrNameLst>
                                          <p:attrName>ppt_x</p:attrName>
                                          <p:attrName>ppt_y</p:attrName>
                                        </p:attrNameLst>
                                      </p:cBhvr>
                                      <p:rCtr x="-1597" y="173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05556E-6 9.48854E-8 L -0.03524 0.02222 " pathEditMode="fixed" rAng="0" ptsTypes="AA">
                                      <p:cBhvr>
                                        <p:cTn id="10" dur="2000" fill="hold"/>
                                        <p:tgtEl>
                                          <p:spTgt spid="64"/>
                                        </p:tgtEl>
                                        <p:attrNameLst>
                                          <p:attrName>ppt_x</p:attrName>
                                          <p:attrName>ppt_y</p:attrName>
                                        </p:attrNameLst>
                                      </p:cBhvr>
                                      <p:rCtr x="-1771" y="1111"/>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par>
                                <p:cTn id="24" presetID="10" presetClass="entr" presetSubtype="0" fill="hold"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fade">
                                      <p:cBhvr>
                                        <p:cTn id="26" dur="500"/>
                                        <p:tgtEl>
                                          <p:spTgt spid="89"/>
                                        </p:tgtEl>
                                      </p:cBhvr>
                                    </p:animEffect>
                                  </p:childTnLst>
                                </p:cTn>
                              </p:par>
                              <p:par>
                                <p:cTn id="27" presetID="10" presetClass="entr" presetSubtype="0"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fade">
                                      <p:cBhvr>
                                        <p:cTn id="33" dur="500"/>
                                        <p:tgtEl>
                                          <p:spTgt spid="8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ldLvl="0" animBg="1"/>
      <p:bldP spid="84"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Distance to Hyperplane</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cxnSp>
        <p:nvCxnSpPr>
          <p:cNvPr id="5" name="直接箭头连接符 4"/>
          <p:cNvCxnSpPr/>
          <p:nvPr/>
        </p:nvCxnSpPr>
        <p:spPr>
          <a:xfrm>
            <a:off x="686594" y="5638800"/>
            <a:ext cx="44196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1218406" y="3733800"/>
            <a:ext cx="38100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219994"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53394"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753394" y="4648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67794" y="4724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134394"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058194" y="5105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81994" y="3657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515394" y="5410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372394" y="4953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896394" y="28956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886994" y="32766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277394" y="22860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353594" y="33528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277394" y="40386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667794" y="29718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810794" y="38100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886994" y="27432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115594" y="41148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344194" y="35814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rot="16200000" flipH="1">
            <a:off x="1143793" y="2819400"/>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4039394" y="3429000"/>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8" idx="3"/>
          </p:cNvCxnSpPr>
          <p:nvPr/>
        </p:nvCxnSpPr>
        <p:spPr>
          <a:xfrm rot="5400000">
            <a:off x="2281216" y="2204220"/>
            <a:ext cx="860517" cy="1154159"/>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277394" y="1992868"/>
            <a:ext cx="300082" cy="369332"/>
          </a:xfrm>
          <a:prstGeom prst="rect">
            <a:avLst/>
          </a:prstGeom>
          <a:noFill/>
        </p:spPr>
        <p:txBody>
          <a:bodyPr wrap="none" rtlCol="0">
            <a:spAutoFit/>
          </a:bodyPr>
          <a:lstStyle/>
          <a:p>
            <a:r>
              <a:rPr lang="en-AU" altLang="zh-CN" dirty="0" smtClean="0">
                <a:solidFill>
                  <a:srgbClr val="000000"/>
                </a:solidFill>
              </a:rPr>
              <a:t>x</a:t>
            </a:r>
            <a:endParaRPr lang="zh-CN" altLang="en-US" dirty="0">
              <a:solidFill>
                <a:srgbClr val="000000"/>
              </a:solidFill>
            </a:endParaRPr>
          </a:p>
        </p:txBody>
      </p:sp>
      <p:sp>
        <p:nvSpPr>
          <p:cNvPr id="39" name="TextBox 38"/>
          <p:cNvSpPr txBox="1"/>
          <p:nvPr/>
        </p:nvSpPr>
        <p:spPr>
          <a:xfrm>
            <a:off x="1829594" y="3124200"/>
            <a:ext cx="343364" cy="369332"/>
          </a:xfrm>
          <a:prstGeom prst="rect">
            <a:avLst/>
          </a:prstGeom>
          <a:noFill/>
        </p:spPr>
        <p:txBody>
          <a:bodyPr wrap="none" rtlCol="0">
            <a:spAutoFit/>
          </a:bodyPr>
          <a:lstStyle/>
          <a:p>
            <a:r>
              <a:rPr lang="en-AU" altLang="zh-CN" dirty="0" smtClean="0">
                <a:solidFill>
                  <a:srgbClr val="000000"/>
                </a:solidFill>
              </a:rPr>
              <a:t>x</a:t>
            </a:r>
            <a:r>
              <a:rPr lang="en-AU" altLang="zh-CN" dirty="0" smtClean="0">
                <a:solidFill>
                  <a:srgbClr val="000000"/>
                </a:solidFill>
                <a:latin typeface="Times New Roman" panose="02020603050405020304"/>
                <a:cs typeface="Times New Roman" panose="02020603050405020304"/>
              </a:rPr>
              <a:t>'</a:t>
            </a:r>
            <a:endParaRPr lang="zh-CN" altLang="en-US" dirty="0">
              <a:solidFill>
                <a:srgbClr val="000000"/>
              </a:solidFill>
            </a:endParaRPr>
          </a:p>
        </p:txBody>
      </p:sp>
      <p:graphicFrame>
        <p:nvGraphicFramePr>
          <p:cNvPr id="40" name="对象 39"/>
          <p:cNvGraphicFramePr>
            <a:graphicFrameLocks noChangeAspect="1"/>
          </p:cNvGraphicFramePr>
          <p:nvPr/>
        </p:nvGraphicFramePr>
        <p:xfrm>
          <a:off x="5410200" y="1295400"/>
          <a:ext cx="2232025" cy="482600"/>
        </p:xfrm>
        <a:graphic>
          <a:graphicData uri="http://schemas.openxmlformats.org/presentationml/2006/ole">
            <mc:AlternateContent xmlns:mc="http://schemas.openxmlformats.org/markup-compatibility/2006">
              <mc:Choice xmlns:v="urn:schemas-microsoft-com:vml" Requires="v">
                <p:oleObj spid="_x0000_s167374" name="Equation" r:id="rId1" imgW="939165" imgH="203200" progId="Equation.KSEE3">
                  <p:embed/>
                </p:oleObj>
              </mc:Choice>
              <mc:Fallback>
                <p:oleObj name="Equation" r:id="rId1" imgW="939165" imgH="203200" progId="Equation.KSEE3">
                  <p:embed/>
                  <p:pic>
                    <p:nvPicPr>
                      <p:cNvPr id="0" name="Picture 4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295400"/>
                        <a:ext cx="22320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对象 40"/>
          <p:cNvGraphicFramePr>
            <a:graphicFrameLocks noChangeAspect="1"/>
          </p:cNvGraphicFramePr>
          <p:nvPr/>
        </p:nvGraphicFramePr>
        <p:xfrm>
          <a:off x="5486400" y="2286000"/>
          <a:ext cx="2887663" cy="1766887"/>
        </p:xfrm>
        <a:graphic>
          <a:graphicData uri="http://schemas.openxmlformats.org/presentationml/2006/ole">
            <mc:AlternateContent xmlns:mc="http://schemas.openxmlformats.org/markup-compatibility/2006">
              <mc:Choice xmlns:v="urn:schemas-microsoft-com:vml" Requires="v">
                <p:oleObj spid="_x0000_s167375" name="Equation" r:id="rId3" imgW="1409065" imgH="862965" progId="Equation.KSEE3">
                  <p:embed/>
                </p:oleObj>
              </mc:Choice>
              <mc:Fallback>
                <p:oleObj name="Equation" r:id="rId3" imgW="1409065" imgH="862965" progId="Equation.KSEE3">
                  <p:embed/>
                  <p:pic>
                    <p:nvPicPr>
                      <p:cNvPr id="0" name="Picture 4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286000"/>
                        <a:ext cx="2887663" cy="176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对象 41"/>
          <p:cNvGraphicFramePr>
            <a:graphicFrameLocks noChangeAspect="1"/>
          </p:cNvGraphicFramePr>
          <p:nvPr/>
        </p:nvGraphicFramePr>
        <p:xfrm>
          <a:off x="5497830" y="4572000"/>
          <a:ext cx="3244850" cy="1308100"/>
        </p:xfrm>
        <a:graphic>
          <a:graphicData uri="http://schemas.openxmlformats.org/presentationml/2006/ole">
            <mc:AlternateContent xmlns:mc="http://schemas.openxmlformats.org/markup-compatibility/2006">
              <mc:Choice xmlns:v="urn:schemas-microsoft-com:vml" Requires="v">
                <p:oleObj spid="_x0000_s167376" name="Equation" r:id="rId5" imgW="1726565" imgH="635000" progId="Equation.KSEE3">
                  <p:embed/>
                </p:oleObj>
              </mc:Choice>
              <mc:Fallback>
                <p:oleObj name="Equation" r:id="rId5" imgW="1726565" imgH="635000" progId="Equation.KSEE3">
                  <p:embed/>
                  <p:pic>
                    <p:nvPicPr>
                      <p:cNvPr id="0" name="Picture 4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7830" y="4572000"/>
                        <a:ext cx="3244850"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直接箭头连接符 43"/>
          <p:cNvCxnSpPr/>
          <p:nvPr/>
        </p:nvCxnSpPr>
        <p:spPr>
          <a:xfrm flipV="1">
            <a:off x="686594" y="4076700"/>
            <a:ext cx="2057400" cy="1562100"/>
          </a:xfrm>
          <a:prstGeom prst="straightConnector1">
            <a:avLst/>
          </a:prstGeom>
          <a:ln w="12700">
            <a:solidFill>
              <a:schemeClr val="tx2"/>
            </a:solidFill>
            <a:prstDash val="dash"/>
            <a:tailEnd type="none"/>
          </a:ln>
        </p:spPr>
        <p:style>
          <a:lnRef idx="1">
            <a:schemeClr val="accent1"/>
          </a:lnRef>
          <a:fillRef idx="0">
            <a:schemeClr val="accent1"/>
          </a:fillRef>
          <a:effectRef idx="0">
            <a:schemeClr val="accent1"/>
          </a:effectRef>
          <a:fontRef idx="minor">
            <a:schemeClr val="tx1"/>
          </a:fontRef>
        </p:style>
      </p:cxnSp>
      <p:graphicFrame>
        <p:nvGraphicFramePr>
          <p:cNvPr id="49" name="对象 48"/>
          <p:cNvGraphicFramePr>
            <a:graphicFrameLocks noChangeAspect="1"/>
          </p:cNvGraphicFramePr>
          <p:nvPr/>
        </p:nvGraphicFramePr>
        <p:xfrm>
          <a:off x="1570038" y="4953000"/>
          <a:ext cx="498764" cy="609600"/>
        </p:xfrm>
        <a:graphic>
          <a:graphicData uri="http://schemas.openxmlformats.org/presentationml/2006/ole">
            <mc:AlternateContent xmlns:mc="http://schemas.openxmlformats.org/markup-compatibility/2006">
              <mc:Choice xmlns:v="urn:schemas-microsoft-com:vml" Requires="v">
                <p:oleObj spid="_x0000_s167377" name="Equation" r:id="rId7" imgW="342900" imgH="419100" progId="Equation.KSEE3">
                  <p:embed/>
                </p:oleObj>
              </mc:Choice>
              <mc:Fallback>
                <p:oleObj name="Equation" r:id="rId7" imgW="342900" imgH="419100" progId="Equation.KSEE3">
                  <p:embed/>
                  <p:pic>
                    <p:nvPicPr>
                      <p:cNvPr id="0" name="Picture 4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0038" y="4953000"/>
                        <a:ext cx="498764"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37"/>
          <p:cNvSpPr txBox="1"/>
          <p:nvPr/>
        </p:nvSpPr>
        <p:spPr>
          <a:xfrm>
            <a:off x="3886994" y="4572000"/>
            <a:ext cx="1249060" cy="369332"/>
          </a:xfrm>
          <a:prstGeom prst="rect">
            <a:avLst/>
          </a:prstGeom>
          <a:noFill/>
        </p:spPr>
        <p:txBody>
          <a:bodyPr wrap="none" rtlCol="0">
            <a:spAutoFit/>
          </a:bodyPr>
          <a:p>
            <a:r>
              <a:rPr lang="en-AU" altLang="zh-CN" dirty="0" smtClean="0">
                <a:solidFill>
                  <a:srgbClr val="000000"/>
                </a:solidFill>
              </a:rPr>
              <a:t>w</a:t>
            </a:r>
            <a:r>
              <a:rPr lang="en-AU" altLang="zh-CN" dirty="0" smtClean="0">
                <a:solidFill>
                  <a:srgbClr val="000000"/>
                </a:solidFill>
                <a:latin typeface="Times New Roman" panose="02020603050405020304"/>
                <a:cs typeface="Times New Roman" panose="02020603050405020304"/>
              </a:rPr>
              <a:t>·</a:t>
            </a:r>
            <a:r>
              <a:rPr lang="en-AU" altLang="zh-CN" dirty="0" smtClean="0">
                <a:solidFill>
                  <a:srgbClr val="000000"/>
                </a:solidFill>
              </a:rPr>
              <a:t>x + b &gt;0</a:t>
            </a:r>
            <a:endParaRPr lang="zh-CN" altLang="en-US" dirty="0">
              <a:solidFill>
                <a:srgbClr val="000000"/>
              </a:solidFill>
            </a:endParaRPr>
          </a:p>
        </p:txBody>
      </p:sp>
      <p:sp>
        <p:nvSpPr>
          <p:cNvPr id="29" name="TextBox 39"/>
          <p:cNvSpPr txBox="1"/>
          <p:nvPr/>
        </p:nvSpPr>
        <p:spPr>
          <a:xfrm>
            <a:off x="686594" y="3200400"/>
            <a:ext cx="1249060" cy="369332"/>
          </a:xfrm>
          <a:prstGeom prst="rect">
            <a:avLst/>
          </a:prstGeom>
          <a:noFill/>
        </p:spPr>
        <p:txBody>
          <a:bodyPr wrap="none" rtlCol="0">
            <a:spAutoFit/>
          </a:bodyPr>
          <a:p>
            <a:r>
              <a:rPr lang="en-AU" altLang="zh-CN" dirty="0" err="1" smtClean="0">
                <a:solidFill>
                  <a:srgbClr val="000000"/>
                </a:solidFill>
              </a:rPr>
              <a:t>w</a:t>
            </a:r>
            <a:r>
              <a:rPr lang="en-AU" altLang="zh-CN" dirty="0" err="1" smtClean="0">
                <a:solidFill>
                  <a:srgbClr val="000000"/>
                </a:solidFill>
                <a:latin typeface="Times New Roman" panose="02020603050405020304"/>
                <a:cs typeface="Times New Roman" panose="02020603050405020304"/>
              </a:rPr>
              <a:t>·</a:t>
            </a:r>
            <a:r>
              <a:rPr lang="en-AU" altLang="zh-CN" dirty="0" err="1" smtClean="0">
                <a:solidFill>
                  <a:srgbClr val="000000"/>
                </a:solidFill>
              </a:rPr>
              <a:t>x</a:t>
            </a:r>
            <a:r>
              <a:rPr lang="en-AU" altLang="zh-CN" dirty="0" smtClean="0">
                <a:solidFill>
                  <a:srgbClr val="000000"/>
                </a:solidFill>
              </a:rPr>
              <a:t> + b &lt;0</a:t>
            </a:r>
            <a:endParaRPr lang="zh-CN" altLang="en-US" dirty="0">
              <a:solidFill>
                <a:srgbClr val="000000"/>
              </a:solidFill>
            </a:endParaRPr>
          </a:p>
        </p:txBody>
      </p:sp>
      <p:sp>
        <p:nvSpPr>
          <p:cNvPr id="30" name="TextBox 40"/>
          <p:cNvSpPr txBox="1"/>
          <p:nvPr/>
        </p:nvSpPr>
        <p:spPr>
          <a:xfrm rot="3181010">
            <a:off x="1440362" y="2624251"/>
            <a:ext cx="1249060" cy="369332"/>
          </a:xfrm>
          <a:prstGeom prst="rect">
            <a:avLst/>
          </a:prstGeom>
          <a:noFill/>
        </p:spPr>
        <p:txBody>
          <a:bodyPr wrap="none" rtlCol="0">
            <a:spAutoFit/>
          </a:bodyPr>
          <a:p>
            <a:r>
              <a:rPr lang="en-AU" altLang="zh-CN" dirty="0" err="1" smtClean="0">
                <a:solidFill>
                  <a:srgbClr val="000000"/>
                </a:solidFill>
              </a:rPr>
              <a:t>w</a:t>
            </a:r>
            <a:r>
              <a:rPr lang="en-AU" altLang="zh-CN" dirty="0" err="1" smtClean="0">
                <a:solidFill>
                  <a:srgbClr val="000000"/>
                </a:solidFill>
                <a:latin typeface="Times New Roman" panose="02020603050405020304"/>
                <a:cs typeface="Times New Roman" panose="02020603050405020304"/>
              </a:rPr>
              <a:t>·</a:t>
            </a:r>
            <a:r>
              <a:rPr lang="en-AU" altLang="zh-CN" dirty="0" err="1" smtClean="0">
                <a:solidFill>
                  <a:srgbClr val="000000"/>
                </a:solidFill>
              </a:rPr>
              <a:t>x</a:t>
            </a:r>
            <a:r>
              <a:rPr lang="en-AU" altLang="zh-CN" dirty="0" smtClean="0">
                <a:solidFill>
                  <a:srgbClr val="000000"/>
                </a:solidFill>
              </a:rPr>
              <a:t> + b =0</a:t>
            </a:r>
            <a:endParaRPr lang="zh-CN" altLang="en-US" dirty="0">
              <a:solidFill>
                <a:srgbClr val="000000"/>
              </a:solidFill>
            </a:endParaRPr>
          </a:p>
        </p:txBody>
      </p:sp>
      <p:sp>
        <p:nvSpPr>
          <p:cNvPr id="31" name="TextBox 37"/>
          <p:cNvSpPr txBox="1"/>
          <p:nvPr/>
        </p:nvSpPr>
        <p:spPr>
          <a:xfrm>
            <a:off x="4760754" y="5640943"/>
            <a:ext cx="424180" cy="368300"/>
          </a:xfrm>
          <a:prstGeom prst="rect">
            <a:avLst/>
          </a:prstGeom>
          <a:noFill/>
        </p:spPr>
        <p:txBody>
          <a:bodyPr wrap="none" rtlCol="0">
            <a:spAutoFit/>
          </a:bodyPr>
          <a:p>
            <a:r>
              <a:rPr lang="en-AU" altLang="zh-CN" dirty="0" smtClean="0">
                <a:solidFill>
                  <a:srgbClr val="000000"/>
                </a:solidFill>
              </a:rPr>
              <a:t>x</a:t>
            </a:r>
            <a:r>
              <a:rPr lang="en-US" altLang="en-AU" dirty="0" smtClean="0">
                <a:solidFill>
                  <a:srgbClr val="000000"/>
                </a:solidFill>
              </a:rPr>
              <a:t>1</a:t>
            </a:r>
            <a:endParaRPr lang="en-US" altLang="en-AU" dirty="0" smtClean="0">
              <a:solidFill>
                <a:srgbClr val="000000"/>
              </a:solidFill>
            </a:endParaRPr>
          </a:p>
        </p:txBody>
      </p:sp>
      <p:sp>
        <p:nvSpPr>
          <p:cNvPr id="32" name="TextBox 37"/>
          <p:cNvSpPr txBox="1"/>
          <p:nvPr/>
        </p:nvSpPr>
        <p:spPr>
          <a:xfrm>
            <a:off x="687864" y="1409938"/>
            <a:ext cx="424180" cy="368300"/>
          </a:xfrm>
          <a:prstGeom prst="rect">
            <a:avLst/>
          </a:prstGeom>
          <a:noFill/>
        </p:spPr>
        <p:txBody>
          <a:bodyPr wrap="none" rtlCol="0">
            <a:spAutoFit/>
          </a:bodyPr>
          <a:lstStyle/>
          <a:p>
            <a:r>
              <a:rPr lang="en-AU" altLang="zh-CN" dirty="0" smtClean="0">
                <a:solidFill>
                  <a:srgbClr val="000000"/>
                </a:solidFill>
              </a:rPr>
              <a:t>x</a:t>
            </a:r>
            <a:r>
              <a:rPr lang="en-US" altLang="en-AU" dirty="0" smtClean="0">
                <a:solidFill>
                  <a:srgbClr val="000000"/>
                </a:solidFill>
              </a:rPr>
              <a:t>2</a:t>
            </a:r>
            <a:endParaRPr lang="en-US" altLang="en-AU"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Margins</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sp>
        <p:nvSpPr>
          <p:cNvPr id="5" name="Line 5"/>
          <p:cNvSpPr>
            <a:spLocks noChangeShapeType="1"/>
          </p:cNvSpPr>
          <p:nvPr/>
        </p:nvSpPr>
        <p:spPr bwMode="auto">
          <a:xfrm rot="20000665">
            <a:off x="2292350" y="2078085"/>
            <a:ext cx="2971800" cy="0"/>
          </a:xfrm>
          <a:prstGeom prst="line">
            <a:avLst/>
          </a:prstGeom>
          <a:noFill/>
          <a:ln w="12700">
            <a:solidFill>
              <a:srgbClr val="993300"/>
            </a:solidFill>
            <a:round/>
          </a:ln>
          <a:effectLst/>
        </p:spPr>
        <p:txBody>
          <a:bodyPr>
            <a:spAutoFit/>
          </a:bodyPr>
          <a:lstStyle/>
          <a:p>
            <a:endParaRPr lang="zh-CN" altLang="en-US"/>
          </a:p>
        </p:txBody>
      </p:sp>
      <p:sp>
        <p:nvSpPr>
          <p:cNvPr id="6" name="Line 6"/>
          <p:cNvSpPr>
            <a:spLocks noChangeShapeType="1"/>
          </p:cNvSpPr>
          <p:nvPr/>
        </p:nvSpPr>
        <p:spPr bwMode="auto">
          <a:xfrm rot="20000665">
            <a:off x="2438400" y="2368597"/>
            <a:ext cx="2971800" cy="0"/>
          </a:xfrm>
          <a:prstGeom prst="line">
            <a:avLst/>
          </a:prstGeom>
          <a:noFill/>
          <a:ln w="12700">
            <a:solidFill>
              <a:schemeClr val="tx1"/>
            </a:solidFill>
            <a:round/>
          </a:ln>
          <a:effectLst/>
        </p:spPr>
        <p:txBody>
          <a:bodyPr>
            <a:spAutoFit/>
          </a:bodyPr>
          <a:lstStyle/>
          <a:p>
            <a:endParaRPr lang="zh-CN" altLang="en-US"/>
          </a:p>
        </p:txBody>
      </p:sp>
      <p:sp>
        <p:nvSpPr>
          <p:cNvPr id="7" name="Line 7"/>
          <p:cNvSpPr>
            <a:spLocks noChangeShapeType="1"/>
          </p:cNvSpPr>
          <p:nvPr/>
        </p:nvSpPr>
        <p:spPr bwMode="auto">
          <a:xfrm rot="20000665">
            <a:off x="2582863" y="2657522"/>
            <a:ext cx="2971800" cy="0"/>
          </a:xfrm>
          <a:prstGeom prst="line">
            <a:avLst/>
          </a:prstGeom>
          <a:noFill/>
          <a:ln w="12700">
            <a:solidFill>
              <a:schemeClr val="accent2"/>
            </a:solidFill>
            <a:round/>
          </a:ln>
          <a:effectLst/>
        </p:spPr>
        <p:txBody>
          <a:bodyPr>
            <a:spAutoFit/>
          </a:bodyPr>
          <a:lstStyle/>
          <a:p>
            <a:endParaRPr lang="zh-CN" altLang="en-US"/>
          </a:p>
        </p:txBody>
      </p:sp>
      <p:sp>
        <p:nvSpPr>
          <p:cNvPr id="8" name="Text Box 8"/>
          <p:cNvSpPr txBox="1">
            <a:spLocks noChangeArrowheads="1"/>
          </p:cNvSpPr>
          <p:nvPr/>
        </p:nvSpPr>
        <p:spPr bwMode="auto">
          <a:xfrm rot="20013014">
            <a:off x="2060656" y="1247039"/>
            <a:ext cx="3048000" cy="701675"/>
          </a:xfrm>
          <a:prstGeom prst="rect">
            <a:avLst/>
          </a:prstGeom>
          <a:noFill/>
          <a:ln w="19050" algn="ctr">
            <a:noFill/>
            <a:miter lim="800000"/>
          </a:ln>
          <a:effectLst/>
        </p:spPr>
        <p:txBody>
          <a:bodyPr>
            <a:spAutoFit/>
          </a:bodyPr>
          <a:lstStyle/>
          <a:p>
            <a:pPr marL="342900" indent="-342900">
              <a:spcBef>
                <a:spcPct val="50000"/>
              </a:spcBef>
              <a:buClr>
                <a:schemeClr val="tx1"/>
              </a:buClr>
            </a:pPr>
            <a:r>
              <a:rPr lang="en-US" altLang="zh-CN" sz="2000" dirty="0">
                <a:solidFill>
                  <a:srgbClr val="FF0000"/>
                </a:solidFill>
                <a:latin typeface="Tahoma" panose="020B0604030504040204" pitchFamily="34" charset="0"/>
              </a:rPr>
              <a:t>“Predict Class = +1” zone</a:t>
            </a:r>
            <a:endParaRPr lang="en-US" altLang="zh-CN" sz="2000" dirty="0">
              <a:solidFill>
                <a:srgbClr val="FF0000"/>
              </a:solidFill>
              <a:latin typeface="Tahoma" panose="020B0604030504040204" pitchFamily="34" charset="0"/>
            </a:endParaRPr>
          </a:p>
        </p:txBody>
      </p:sp>
      <p:sp>
        <p:nvSpPr>
          <p:cNvPr id="9" name="Text Box 9"/>
          <p:cNvSpPr txBox="1">
            <a:spLocks noChangeArrowheads="1"/>
          </p:cNvSpPr>
          <p:nvPr/>
        </p:nvSpPr>
        <p:spPr bwMode="auto">
          <a:xfrm rot="20013014">
            <a:off x="3050802" y="2959147"/>
            <a:ext cx="2887663" cy="701675"/>
          </a:xfrm>
          <a:prstGeom prst="rect">
            <a:avLst/>
          </a:prstGeom>
          <a:noFill/>
          <a:ln w="19050" algn="ctr">
            <a:noFill/>
            <a:miter lim="800000"/>
          </a:ln>
          <a:effectLst/>
        </p:spPr>
        <p:txBody>
          <a:bodyPr>
            <a:spAutoFit/>
          </a:bodyPr>
          <a:lstStyle/>
          <a:p>
            <a:pPr marL="342900" indent="-342900">
              <a:spcBef>
                <a:spcPct val="50000"/>
              </a:spcBef>
              <a:buClr>
                <a:schemeClr val="tx1"/>
              </a:buClr>
            </a:pPr>
            <a:r>
              <a:rPr lang="en-US" altLang="zh-CN" sz="2000">
                <a:solidFill>
                  <a:srgbClr val="33CC33"/>
                </a:solidFill>
                <a:latin typeface="Tahoma" panose="020B0604030504040204" pitchFamily="34" charset="0"/>
              </a:rPr>
              <a:t>“Predict Class = -1” zone</a:t>
            </a:r>
            <a:endParaRPr lang="en-US" altLang="zh-CN" sz="2000">
              <a:solidFill>
                <a:srgbClr val="33CC33"/>
              </a:solidFill>
              <a:latin typeface="Tahoma" panose="020B0604030504040204" pitchFamily="34" charset="0"/>
            </a:endParaRPr>
          </a:p>
        </p:txBody>
      </p:sp>
      <p:sp>
        <p:nvSpPr>
          <p:cNvPr id="10" name="Text Box 10"/>
          <p:cNvSpPr txBox="1">
            <a:spLocks noChangeArrowheads="1"/>
          </p:cNvSpPr>
          <p:nvPr/>
        </p:nvSpPr>
        <p:spPr bwMode="auto">
          <a:xfrm rot="19822108">
            <a:off x="1219200" y="2806747"/>
            <a:ext cx="1493838" cy="336550"/>
          </a:xfrm>
          <a:prstGeom prst="rect">
            <a:avLst/>
          </a:prstGeom>
          <a:noFill/>
          <a:ln w="19050" algn="ctr">
            <a:noFill/>
            <a:miter lim="800000"/>
          </a:ln>
          <a:effectLst/>
        </p:spPr>
        <p:txBody>
          <a:bodyPr>
            <a:spAutoFit/>
          </a:bodyPr>
          <a:lstStyle/>
          <a:p>
            <a:pPr marL="342900" indent="-342900">
              <a:spcBef>
                <a:spcPct val="50000"/>
              </a:spcBef>
              <a:buClr>
                <a:schemeClr val="tx1"/>
              </a:buClr>
            </a:pPr>
            <a:r>
              <a:rPr lang="en-US" altLang="zh-CN" sz="1600">
                <a:solidFill>
                  <a:schemeClr val="hlink"/>
                </a:solidFill>
                <a:latin typeface="Tahoma" panose="020B0604030504040204" pitchFamily="34" charset="0"/>
              </a:rPr>
              <a:t>wx+b=1</a:t>
            </a:r>
            <a:endParaRPr lang="en-US" altLang="zh-CN" sz="1600">
              <a:solidFill>
                <a:schemeClr val="hlink"/>
              </a:solidFill>
              <a:latin typeface="Tahoma" panose="020B0604030504040204" pitchFamily="34" charset="0"/>
            </a:endParaRPr>
          </a:p>
        </p:txBody>
      </p:sp>
      <p:sp>
        <p:nvSpPr>
          <p:cNvPr id="11" name="Text Box 11"/>
          <p:cNvSpPr txBox="1">
            <a:spLocks noChangeArrowheads="1"/>
          </p:cNvSpPr>
          <p:nvPr/>
        </p:nvSpPr>
        <p:spPr bwMode="auto">
          <a:xfrm rot="19822108">
            <a:off x="1390025" y="3250570"/>
            <a:ext cx="990600" cy="336550"/>
          </a:xfrm>
          <a:prstGeom prst="rect">
            <a:avLst/>
          </a:prstGeom>
          <a:noFill/>
          <a:ln w="19050" algn="ctr">
            <a:noFill/>
            <a:miter lim="800000"/>
          </a:ln>
          <a:effectLst/>
        </p:spPr>
        <p:txBody>
          <a:bodyPr>
            <a:spAutoFit/>
          </a:bodyPr>
          <a:lstStyle/>
          <a:p>
            <a:pPr marL="342900" indent="-342900">
              <a:spcBef>
                <a:spcPct val="50000"/>
              </a:spcBef>
              <a:buClr>
                <a:schemeClr val="tx1"/>
              </a:buClr>
            </a:pPr>
            <a:r>
              <a:rPr lang="en-US" altLang="zh-CN" sz="1600" dirty="0" err="1">
                <a:latin typeface="Tahoma" panose="020B0604030504040204" pitchFamily="34" charset="0"/>
              </a:rPr>
              <a:t>wx+b</a:t>
            </a:r>
            <a:r>
              <a:rPr lang="en-US" altLang="zh-CN" sz="1600" dirty="0">
                <a:latin typeface="Tahoma" panose="020B0604030504040204" pitchFamily="34" charset="0"/>
              </a:rPr>
              <a:t>=0</a:t>
            </a:r>
            <a:endParaRPr lang="en-US" altLang="zh-CN" sz="1600" dirty="0">
              <a:latin typeface="Tahoma" panose="020B0604030504040204" pitchFamily="34" charset="0"/>
            </a:endParaRPr>
          </a:p>
        </p:txBody>
      </p:sp>
      <p:sp>
        <p:nvSpPr>
          <p:cNvPr id="12" name="Text Box 12"/>
          <p:cNvSpPr txBox="1">
            <a:spLocks noChangeArrowheads="1"/>
          </p:cNvSpPr>
          <p:nvPr/>
        </p:nvSpPr>
        <p:spPr bwMode="auto">
          <a:xfrm rot="19822108">
            <a:off x="1523014" y="3481982"/>
            <a:ext cx="1287463" cy="336550"/>
          </a:xfrm>
          <a:prstGeom prst="rect">
            <a:avLst/>
          </a:prstGeom>
          <a:noFill/>
          <a:ln w="19050" algn="ctr">
            <a:noFill/>
            <a:miter lim="800000"/>
          </a:ln>
          <a:effectLst/>
        </p:spPr>
        <p:txBody>
          <a:bodyPr>
            <a:spAutoFit/>
          </a:bodyPr>
          <a:lstStyle/>
          <a:p>
            <a:pPr marL="342900" indent="-342900">
              <a:spcBef>
                <a:spcPct val="50000"/>
              </a:spcBef>
              <a:buClr>
                <a:schemeClr val="tx1"/>
              </a:buClr>
            </a:pPr>
            <a:r>
              <a:rPr lang="en-US" altLang="zh-CN" sz="1600" dirty="0" err="1">
                <a:solidFill>
                  <a:srgbClr val="747E26"/>
                </a:solidFill>
                <a:latin typeface="Tahoma" panose="020B0604030504040204" pitchFamily="34" charset="0"/>
              </a:rPr>
              <a:t>wx+b</a:t>
            </a:r>
            <a:r>
              <a:rPr lang="en-US" altLang="zh-CN" sz="1600" dirty="0">
                <a:solidFill>
                  <a:srgbClr val="747E26"/>
                </a:solidFill>
                <a:latin typeface="Tahoma" panose="020B0604030504040204" pitchFamily="34" charset="0"/>
              </a:rPr>
              <a:t>=-1</a:t>
            </a:r>
            <a:endParaRPr lang="en-US" altLang="zh-CN" sz="1600" dirty="0">
              <a:solidFill>
                <a:srgbClr val="747E26"/>
              </a:solidFill>
              <a:latin typeface="Tahoma" panose="020B0604030504040204" pitchFamily="34" charset="0"/>
            </a:endParaRPr>
          </a:p>
        </p:txBody>
      </p:sp>
      <p:sp>
        <p:nvSpPr>
          <p:cNvPr id="13" name="Line 13"/>
          <p:cNvSpPr>
            <a:spLocks noChangeShapeType="1"/>
          </p:cNvSpPr>
          <p:nvPr/>
        </p:nvSpPr>
        <p:spPr bwMode="auto">
          <a:xfrm>
            <a:off x="5170488" y="1387522"/>
            <a:ext cx="327025" cy="598488"/>
          </a:xfrm>
          <a:prstGeom prst="line">
            <a:avLst/>
          </a:prstGeom>
          <a:noFill/>
          <a:ln w="9525">
            <a:solidFill>
              <a:schemeClr val="tx1"/>
            </a:solidFill>
            <a:round/>
            <a:headEnd type="triangle" w="med" len="med"/>
            <a:tailEnd type="triangle" w="med" len="med"/>
          </a:ln>
          <a:effectLst/>
        </p:spPr>
        <p:txBody>
          <a:bodyPr>
            <a:spAutoFit/>
          </a:bodyPr>
          <a:lstStyle/>
          <a:p>
            <a:endParaRPr lang="zh-CN" altLang="en-US"/>
          </a:p>
        </p:txBody>
      </p:sp>
      <p:sp>
        <p:nvSpPr>
          <p:cNvPr id="14" name="Oval 16"/>
          <p:cNvSpPr>
            <a:spLocks noChangeArrowheads="1"/>
          </p:cNvSpPr>
          <p:nvPr/>
        </p:nvSpPr>
        <p:spPr bwMode="auto">
          <a:xfrm>
            <a:off x="4114800" y="2578147"/>
            <a:ext cx="76200" cy="76200"/>
          </a:xfrm>
          <a:prstGeom prst="ellipse">
            <a:avLst/>
          </a:prstGeom>
          <a:solidFill>
            <a:srgbClr val="990099"/>
          </a:solidFill>
          <a:ln w="19050" cap="rnd" algn="ctr">
            <a:solidFill>
              <a:schemeClr val="tx1"/>
            </a:solidFill>
            <a:prstDash val="sysDot"/>
            <a:round/>
          </a:ln>
          <a:effectLst/>
        </p:spPr>
        <p:txBody>
          <a:bodyPr wrap="none" anchor="ctr">
            <a:spAutoFit/>
          </a:bodyPr>
          <a:lstStyle/>
          <a:p>
            <a:endParaRPr lang="zh-CN" altLang="en-US"/>
          </a:p>
        </p:txBody>
      </p:sp>
      <p:sp>
        <p:nvSpPr>
          <p:cNvPr id="15" name="Text Box 17"/>
          <p:cNvSpPr txBox="1">
            <a:spLocks noChangeArrowheads="1"/>
          </p:cNvSpPr>
          <p:nvPr/>
        </p:nvSpPr>
        <p:spPr bwMode="auto">
          <a:xfrm>
            <a:off x="4267200" y="2209800"/>
            <a:ext cx="457200" cy="415925"/>
          </a:xfrm>
          <a:prstGeom prst="rect">
            <a:avLst/>
          </a:prstGeom>
          <a:solidFill>
            <a:schemeClr val="bg1"/>
          </a:solidFill>
          <a:ln w="19050" algn="ctr">
            <a:solidFill>
              <a:srgbClr val="92D050"/>
            </a:solidFill>
            <a:miter lim="800000"/>
          </a:ln>
          <a:effectLst/>
        </p:spPr>
        <p:txBody>
          <a:bodyPr>
            <a:spAutoFit/>
          </a:bodyPr>
          <a:lstStyle/>
          <a:p>
            <a:pPr marL="342900" indent="-342900">
              <a:spcBef>
                <a:spcPct val="50000"/>
              </a:spcBef>
              <a:buClr>
                <a:schemeClr val="tx1"/>
              </a:buClr>
            </a:pPr>
            <a:r>
              <a:rPr lang="en-US" altLang="zh-CN" sz="2000" b="1" i="1" dirty="0" smtClean="0">
                <a:solidFill>
                  <a:srgbClr val="00B050"/>
                </a:solidFill>
                <a:latin typeface="Tahoma" panose="020B0604030504040204" pitchFamily="34" charset="0"/>
              </a:rPr>
              <a:t>x</a:t>
            </a:r>
            <a:r>
              <a:rPr lang="en-US" altLang="zh-CN" sz="2000" b="1" i="1" baseline="30000" dirty="0" smtClean="0">
                <a:solidFill>
                  <a:srgbClr val="00B050"/>
                </a:solidFill>
                <a:latin typeface="Tahoma" panose="020B0604030504040204" pitchFamily="34" charset="0"/>
              </a:rPr>
              <a:t>-</a:t>
            </a:r>
            <a:endParaRPr lang="en-US" altLang="zh-CN" sz="2000" b="1" i="1" baseline="30000" dirty="0">
              <a:solidFill>
                <a:srgbClr val="00B050"/>
              </a:solidFill>
              <a:latin typeface="Tahoma" panose="020B0604030504040204" pitchFamily="34" charset="0"/>
            </a:endParaRPr>
          </a:p>
        </p:txBody>
      </p:sp>
      <p:sp>
        <p:nvSpPr>
          <p:cNvPr id="16" name="Oval 18"/>
          <p:cNvSpPr>
            <a:spLocks noChangeArrowheads="1"/>
          </p:cNvSpPr>
          <p:nvPr/>
        </p:nvSpPr>
        <p:spPr bwMode="auto">
          <a:xfrm>
            <a:off x="3886200" y="1981200"/>
            <a:ext cx="76200" cy="76200"/>
          </a:xfrm>
          <a:prstGeom prst="ellipse">
            <a:avLst/>
          </a:prstGeom>
          <a:solidFill>
            <a:srgbClr val="CC3300"/>
          </a:solidFill>
          <a:ln w="19050" algn="ctr">
            <a:noFill/>
            <a:round/>
          </a:ln>
          <a:effectLst/>
        </p:spPr>
        <p:txBody>
          <a:bodyPr wrap="none" anchor="ctr">
            <a:spAutoFit/>
          </a:bodyPr>
          <a:lstStyle/>
          <a:p>
            <a:endParaRPr lang="zh-CN" altLang="en-US"/>
          </a:p>
        </p:txBody>
      </p:sp>
      <p:sp>
        <p:nvSpPr>
          <p:cNvPr id="17" name="Text Box 19"/>
          <p:cNvSpPr txBox="1">
            <a:spLocks noChangeArrowheads="1"/>
          </p:cNvSpPr>
          <p:nvPr/>
        </p:nvSpPr>
        <p:spPr bwMode="auto">
          <a:xfrm>
            <a:off x="4038600" y="1524000"/>
            <a:ext cx="515937" cy="415925"/>
          </a:xfrm>
          <a:prstGeom prst="rect">
            <a:avLst/>
          </a:prstGeom>
          <a:solidFill>
            <a:schemeClr val="bg1"/>
          </a:solidFill>
          <a:ln w="19050" algn="ctr">
            <a:solidFill>
              <a:srgbClr val="CC3300"/>
            </a:solidFill>
            <a:miter lim="800000"/>
          </a:ln>
          <a:effectLst/>
        </p:spPr>
        <p:txBody>
          <a:bodyPr>
            <a:spAutoFit/>
          </a:bodyPr>
          <a:lstStyle/>
          <a:p>
            <a:pPr marL="342900" indent="-342900" algn="l">
              <a:spcBef>
                <a:spcPct val="50000"/>
              </a:spcBef>
              <a:buClr>
                <a:schemeClr val="tx1"/>
              </a:buClr>
            </a:pPr>
            <a:r>
              <a:rPr lang="en-US" altLang="zh-CN" sz="2000" b="1" i="1" dirty="0">
                <a:solidFill>
                  <a:srgbClr val="CC3300"/>
                </a:solidFill>
                <a:latin typeface="Tahoma" panose="020B0604030504040204" pitchFamily="34" charset="0"/>
              </a:rPr>
              <a:t>x</a:t>
            </a:r>
            <a:r>
              <a:rPr lang="en-US" altLang="zh-CN" sz="2400" i="1" baseline="30000" dirty="0">
                <a:solidFill>
                  <a:srgbClr val="CC3300"/>
                </a:solidFill>
                <a:latin typeface="Tahoma" panose="020B0604030504040204" pitchFamily="34" charset="0"/>
              </a:rPr>
              <a:t>+</a:t>
            </a:r>
            <a:endParaRPr lang="en-US" altLang="zh-CN" sz="2400" i="1" baseline="30000" dirty="0">
              <a:solidFill>
                <a:srgbClr val="CC3300"/>
              </a:solidFill>
              <a:latin typeface="Tahoma" panose="020B0604030504040204" pitchFamily="34" charset="0"/>
            </a:endParaRPr>
          </a:p>
        </p:txBody>
      </p:sp>
      <p:sp>
        <p:nvSpPr>
          <p:cNvPr id="18" name="Text Box 31"/>
          <p:cNvSpPr txBox="1">
            <a:spLocks noChangeArrowheads="1"/>
          </p:cNvSpPr>
          <p:nvPr/>
        </p:nvSpPr>
        <p:spPr bwMode="auto">
          <a:xfrm>
            <a:off x="5486400" y="1295400"/>
            <a:ext cx="2743200" cy="457200"/>
          </a:xfrm>
          <a:prstGeom prst="rect">
            <a:avLst/>
          </a:prstGeom>
          <a:noFill/>
          <a:ln w="19050" algn="ctr">
            <a:noFill/>
            <a:miter lim="800000"/>
          </a:ln>
          <a:effectLst/>
        </p:spPr>
        <p:txBody>
          <a:bodyPr>
            <a:spAutoFit/>
          </a:bodyPr>
          <a:lstStyle/>
          <a:p>
            <a:pPr marL="342900" indent="-342900" algn="l">
              <a:spcBef>
                <a:spcPct val="50000"/>
              </a:spcBef>
              <a:buClr>
                <a:schemeClr val="tx1"/>
              </a:buClr>
            </a:pPr>
            <a:r>
              <a:rPr lang="en-US" altLang="zh-CN" sz="2400" b="1" i="1" dirty="0">
                <a:latin typeface="Tahoma" panose="020B0604030504040204" pitchFamily="34" charset="0"/>
              </a:rPr>
              <a:t>M</a:t>
            </a:r>
            <a:r>
              <a:rPr lang="en-US" altLang="zh-CN" sz="2400" dirty="0">
                <a:latin typeface="Tahoma" panose="020B0604030504040204" pitchFamily="34" charset="0"/>
              </a:rPr>
              <a:t>=Margin Width</a:t>
            </a:r>
            <a:endParaRPr lang="en-US" altLang="zh-CN" sz="2400" i="1" dirty="0">
              <a:latin typeface="Tahoma" panose="020B0604030504040204" pitchFamily="34" charset="0"/>
            </a:endParaRPr>
          </a:p>
        </p:txBody>
      </p:sp>
      <p:graphicFrame>
        <p:nvGraphicFramePr>
          <p:cNvPr id="19" name="对象 18"/>
          <p:cNvGraphicFramePr>
            <a:graphicFrameLocks noChangeAspect="1"/>
          </p:cNvGraphicFramePr>
          <p:nvPr/>
        </p:nvGraphicFramePr>
        <p:xfrm>
          <a:off x="3962400" y="4572000"/>
          <a:ext cx="1430338" cy="925399"/>
        </p:xfrm>
        <a:graphic>
          <a:graphicData uri="http://schemas.openxmlformats.org/presentationml/2006/ole">
            <mc:AlternateContent xmlns:mc="http://schemas.openxmlformats.org/markup-compatibility/2006">
              <mc:Choice xmlns:v="urn:schemas-microsoft-com:vml" Requires="v">
                <p:oleObj spid="_x0000_s169078" name="Equation" r:id="rId1" imgW="647700" imgH="419100" progId="Equation.KSEE3">
                  <p:embed/>
                </p:oleObj>
              </mc:Choice>
              <mc:Fallback>
                <p:oleObj name="Equation" r:id="rId1" imgW="647700" imgH="419100" progId="Equation.KSEE3">
                  <p:embed/>
                  <p:pic>
                    <p:nvPicPr>
                      <p:cNvPr id="0" name="Picture 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572000"/>
                        <a:ext cx="1430338" cy="92539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898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4038600"/>
            <a:ext cx="1519237"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Objective Function</a:t>
            </a:r>
            <a:endParaRPr lang="zh-CN" altLang="en-US" dirty="0"/>
          </a:p>
        </p:txBody>
      </p:sp>
      <p:sp>
        <p:nvSpPr>
          <p:cNvPr id="3" name="内容占位符 2"/>
          <p:cNvSpPr>
            <a:spLocks noGrp="1"/>
          </p:cNvSpPr>
          <p:nvPr>
            <p:ph idx="1"/>
          </p:nvPr>
        </p:nvSpPr>
        <p:spPr>
          <a:xfrm>
            <a:off x="609600" y="1228724"/>
            <a:ext cx="8023225" cy="5172075"/>
          </a:xfrm>
        </p:spPr>
        <p:txBody>
          <a:bodyPr>
            <a:normAutofit fontScale="62500" lnSpcReduction="20000"/>
          </a:bodyPr>
          <a:lstStyle/>
          <a:p>
            <a:r>
              <a:rPr lang="en-AU" altLang="zh-CN" dirty="0" smtClean="0"/>
              <a:t>Correctly classify all data points:</a:t>
            </a:r>
            <a:endParaRPr lang="en-AU" altLang="zh-CN" dirty="0" smtClean="0"/>
          </a:p>
          <a:p>
            <a:pPr>
              <a:buNone/>
            </a:pPr>
            <a:r>
              <a:rPr lang="en-AU" altLang="zh-CN" dirty="0" smtClean="0"/>
              <a:t>                        </a:t>
            </a:r>
            <a:endParaRPr lang="en-AU" altLang="zh-CN" dirty="0" smtClean="0"/>
          </a:p>
          <a:p>
            <a:endParaRPr lang="en-AU" altLang="zh-CN" dirty="0" smtClean="0"/>
          </a:p>
          <a:p>
            <a:endParaRPr lang="en-AU" altLang="zh-CN" dirty="0" smtClean="0"/>
          </a:p>
          <a:p>
            <a:endParaRPr lang="en-AU" altLang="zh-CN" dirty="0" smtClean="0"/>
          </a:p>
          <a:p>
            <a:endParaRPr lang="en-AU" altLang="zh-CN" dirty="0" smtClean="0"/>
          </a:p>
          <a:p>
            <a:endParaRPr lang="en-AU" altLang="zh-CN" dirty="0" smtClean="0"/>
          </a:p>
          <a:p>
            <a:endParaRPr lang="en-AU" altLang="zh-CN" dirty="0" smtClean="0"/>
          </a:p>
          <a:p>
            <a:r>
              <a:rPr lang="en-AU" altLang="zh-CN" dirty="0" smtClean="0"/>
              <a:t>Maximize the margin:</a:t>
            </a:r>
            <a:endParaRPr lang="en-AU" altLang="zh-CN" dirty="0" smtClean="0"/>
          </a:p>
          <a:p>
            <a:endParaRPr lang="en-AU" altLang="zh-CN" dirty="0" smtClean="0"/>
          </a:p>
          <a:p>
            <a:endParaRPr lang="en-AU" altLang="zh-CN" dirty="0" smtClean="0"/>
          </a:p>
          <a:p>
            <a:endParaRPr lang="en-AU" altLang="zh-CN" dirty="0" smtClean="0"/>
          </a:p>
          <a:p>
            <a:endParaRPr lang="en-AU" altLang="zh-CN" dirty="0" smtClean="0"/>
          </a:p>
          <a:p>
            <a:r>
              <a:rPr lang="en-AU" altLang="zh-CN" dirty="0" smtClean="0"/>
              <a:t>Quadratic Optimization Problem</a:t>
            </a:r>
            <a:endParaRPr lang="en-AU" altLang="zh-CN" dirty="0" smtClean="0"/>
          </a:p>
          <a:p>
            <a:pPr lvl="1"/>
            <a:endParaRPr lang="en-AU" altLang="zh-CN" dirty="0" smtClean="0"/>
          </a:p>
          <a:p>
            <a:pPr lvl="1"/>
            <a:r>
              <a:rPr lang="en-AU" altLang="zh-CN" dirty="0" smtClean="0"/>
              <a:t>Minimize</a:t>
            </a:r>
            <a:endParaRPr lang="en-AU" altLang="zh-CN" dirty="0" smtClean="0"/>
          </a:p>
          <a:p>
            <a:pPr lvl="1"/>
            <a:endParaRPr lang="en-AU" altLang="zh-CN" dirty="0" smtClean="0"/>
          </a:p>
          <a:p>
            <a:pPr lvl="1"/>
            <a:r>
              <a:rPr lang="en-AU" altLang="zh-CN" dirty="0" smtClean="0"/>
              <a:t>Subject to </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dirty="0"/>
          </a:p>
        </p:txBody>
      </p:sp>
      <p:graphicFrame>
        <p:nvGraphicFramePr>
          <p:cNvPr id="169987" name="Object 3"/>
          <p:cNvGraphicFramePr>
            <a:graphicFrameLocks noChangeAspect="1"/>
          </p:cNvGraphicFramePr>
          <p:nvPr/>
        </p:nvGraphicFramePr>
        <p:xfrm>
          <a:off x="2114550" y="1676400"/>
          <a:ext cx="3995738" cy="515938"/>
        </p:xfrm>
        <a:graphic>
          <a:graphicData uri="http://schemas.openxmlformats.org/presentationml/2006/ole">
            <mc:AlternateContent xmlns:mc="http://schemas.openxmlformats.org/markup-compatibility/2006">
              <mc:Choice xmlns:v="urn:schemas-microsoft-com:vml" Requires="v">
                <p:oleObj spid="_x0000_s170678" name="Equation" r:id="rId1" imgW="1587500" imgH="228600" progId="Equation.3">
                  <p:embed/>
                </p:oleObj>
              </mc:Choice>
              <mc:Fallback>
                <p:oleObj name="Equation" r:id="rId1" imgW="1587500" imgH="228600" progId="Equation.3">
                  <p:embed/>
                  <p:pic>
                    <p:nvPicPr>
                      <p:cNvPr id="0" name="Picture 6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676400"/>
                        <a:ext cx="399573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88" name="Object 4"/>
          <p:cNvGraphicFramePr>
            <a:graphicFrameLocks noChangeAspect="1"/>
          </p:cNvGraphicFramePr>
          <p:nvPr/>
        </p:nvGraphicFramePr>
        <p:xfrm>
          <a:off x="2124075" y="2209800"/>
          <a:ext cx="4060825" cy="488950"/>
        </p:xfrm>
        <a:graphic>
          <a:graphicData uri="http://schemas.openxmlformats.org/presentationml/2006/ole">
            <mc:AlternateContent xmlns:mc="http://schemas.openxmlformats.org/markup-compatibility/2006">
              <mc:Choice xmlns:v="urn:schemas-microsoft-com:vml" Requires="v">
                <p:oleObj spid="_x0000_s170679" name="Equation" r:id="rId3" imgW="1612900" imgH="228600" progId="Equation.3">
                  <p:embed/>
                </p:oleObj>
              </mc:Choice>
              <mc:Fallback>
                <p:oleObj name="Equation" r:id="rId3" imgW="1612900" imgH="228600" progId="Equation.3">
                  <p:embed/>
                  <p:pic>
                    <p:nvPicPr>
                      <p:cNvPr id="0" name="Picture 6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209800"/>
                        <a:ext cx="40608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89" name="Object 5"/>
          <p:cNvGraphicFramePr>
            <a:graphicFrameLocks noChangeAspect="1"/>
          </p:cNvGraphicFramePr>
          <p:nvPr/>
        </p:nvGraphicFramePr>
        <p:xfrm>
          <a:off x="2657475" y="2751138"/>
          <a:ext cx="2714625" cy="519112"/>
        </p:xfrm>
        <a:graphic>
          <a:graphicData uri="http://schemas.openxmlformats.org/presentationml/2006/ole">
            <mc:AlternateContent xmlns:mc="http://schemas.openxmlformats.org/markup-compatibility/2006">
              <mc:Choice xmlns:v="urn:schemas-microsoft-com:vml" Requires="v">
                <p:oleObj spid="_x0000_s170680" name="Equation" r:id="rId5" imgW="1193800" imgH="228600" progId="Equation.3">
                  <p:embed/>
                </p:oleObj>
              </mc:Choice>
              <mc:Fallback>
                <p:oleObj name="Equation" r:id="rId5" imgW="1193800" imgH="228600" progId="Equation.3">
                  <p:embed/>
                  <p:pic>
                    <p:nvPicPr>
                      <p:cNvPr id="0" name="Picture 6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7475" y="2751138"/>
                        <a:ext cx="2714625"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右弧形箭头 8"/>
          <p:cNvSpPr/>
          <p:nvPr/>
        </p:nvSpPr>
        <p:spPr>
          <a:xfrm>
            <a:off x="6324600" y="2133600"/>
            <a:ext cx="533400" cy="990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69990" name="Object 6"/>
          <p:cNvGraphicFramePr>
            <a:graphicFrameLocks noChangeAspect="1"/>
          </p:cNvGraphicFramePr>
          <p:nvPr/>
        </p:nvGraphicFramePr>
        <p:xfrm>
          <a:off x="2476500" y="3752850"/>
          <a:ext cx="3429000" cy="895350"/>
        </p:xfrm>
        <a:graphic>
          <a:graphicData uri="http://schemas.openxmlformats.org/presentationml/2006/ole">
            <mc:AlternateContent xmlns:mc="http://schemas.openxmlformats.org/markup-compatibility/2006">
              <mc:Choice xmlns:v="urn:schemas-microsoft-com:vml" Requires="v">
                <p:oleObj spid="_x0000_s170681" name="公式" r:id="rId7" imgW="1714500" imgH="444500" progId="Equation.3">
                  <p:embed/>
                </p:oleObj>
              </mc:Choice>
              <mc:Fallback>
                <p:oleObj name="公式" r:id="rId7" imgW="1714500" imgH="444500" progId="Equation.3">
                  <p:embed/>
                  <p:pic>
                    <p:nvPicPr>
                      <p:cNvPr id="0" name="Picture 6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6500" y="3752850"/>
                        <a:ext cx="34290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992" name="Object 8"/>
          <p:cNvGraphicFramePr>
            <a:graphicFrameLocks noChangeAspect="1"/>
          </p:cNvGraphicFramePr>
          <p:nvPr/>
        </p:nvGraphicFramePr>
        <p:xfrm>
          <a:off x="3124200" y="5105400"/>
          <a:ext cx="1676400" cy="742828"/>
        </p:xfrm>
        <a:graphic>
          <a:graphicData uri="http://schemas.openxmlformats.org/presentationml/2006/ole">
            <mc:AlternateContent xmlns:mc="http://schemas.openxmlformats.org/markup-compatibility/2006">
              <mc:Choice xmlns:v="urn:schemas-microsoft-com:vml" Requires="v">
                <p:oleObj spid="_x0000_s170682" name="Equation" r:id="rId9" imgW="888365" imgH="393700" progId="Equation.3">
                  <p:embed/>
                </p:oleObj>
              </mc:Choice>
              <mc:Fallback>
                <p:oleObj name="Equation" r:id="rId9" imgW="888365" imgH="393700" progId="Equation.3">
                  <p:embed/>
                  <p:pic>
                    <p:nvPicPr>
                      <p:cNvPr id="0" name="Picture 6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5105400"/>
                        <a:ext cx="1676400" cy="742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93" name="Object 9"/>
          <p:cNvGraphicFramePr>
            <a:graphicFrameLocks noChangeAspect="1"/>
          </p:cNvGraphicFramePr>
          <p:nvPr/>
        </p:nvGraphicFramePr>
        <p:xfrm>
          <a:off x="3040063" y="5822950"/>
          <a:ext cx="2149475" cy="501650"/>
        </p:xfrm>
        <a:graphic>
          <a:graphicData uri="http://schemas.openxmlformats.org/presentationml/2006/ole">
            <mc:AlternateContent xmlns:mc="http://schemas.openxmlformats.org/markup-compatibility/2006">
              <mc:Choice xmlns:v="urn:schemas-microsoft-com:vml" Requires="v">
                <p:oleObj spid="_x0000_s170683" name="Equation" r:id="rId11" imgW="977900" imgH="228600" progId="Equation.3">
                  <p:embed/>
                </p:oleObj>
              </mc:Choice>
              <mc:Fallback>
                <p:oleObj name="Equation" r:id="rId11" imgW="977900" imgH="228600" progId="Equation.3">
                  <p:embed/>
                  <p:pic>
                    <p:nvPicPr>
                      <p:cNvPr id="0" name="Picture 6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0063" y="5822950"/>
                        <a:ext cx="214947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987"/>
                                        </p:tgtEl>
                                        <p:attrNameLst>
                                          <p:attrName>style.visibility</p:attrName>
                                        </p:attrNameLst>
                                      </p:cBhvr>
                                      <p:to>
                                        <p:strVal val="visible"/>
                                      </p:to>
                                    </p:set>
                                    <p:animEffect transition="in" filter="fade">
                                      <p:cBhvr>
                                        <p:cTn id="12" dur="500"/>
                                        <p:tgtEl>
                                          <p:spTgt spid="169987"/>
                                        </p:tgtEl>
                                      </p:cBhvr>
                                    </p:animEffect>
                                  </p:childTnLst>
                                </p:cTn>
                              </p:par>
                              <p:par>
                                <p:cTn id="13" presetID="10" presetClass="entr" presetSubtype="0" fill="hold" nodeType="withEffect">
                                  <p:stCondLst>
                                    <p:cond delay="0"/>
                                  </p:stCondLst>
                                  <p:childTnLst>
                                    <p:set>
                                      <p:cBhvr>
                                        <p:cTn id="14" dur="1" fill="hold">
                                          <p:stCondLst>
                                            <p:cond delay="0"/>
                                          </p:stCondLst>
                                        </p:cTn>
                                        <p:tgtEl>
                                          <p:spTgt spid="169988"/>
                                        </p:tgtEl>
                                        <p:attrNameLst>
                                          <p:attrName>style.visibility</p:attrName>
                                        </p:attrNameLst>
                                      </p:cBhvr>
                                      <p:to>
                                        <p:strVal val="visible"/>
                                      </p:to>
                                    </p:set>
                                    <p:animEffect transition="in" filter="fade">
                                      <p:cBhvr>
                                        <p:cTn id="15" dur="500"/>
                                        <p:tgtEl>
                                          <p:spTgt spid="16998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69989"/>
                                        </p:tgtEl>
                                        <p:attrNameLst>
                                          <p:attrName>style.visibility</p:attrName>
                                        </p:attrNameLst>
                                      </p:cBhvr>
                                      <p:to>
                                        <p:strVal val="visible"/>
                                      </p:to>
                                    </p:set>
                                    <p:animEffect transition="in" filter="fade">
                                      <p:cBhvr>
                                        <p:cTn id="21" dur="500"/>
                                        <p:tgtEl>
                                          <p:spTgt spid="1699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9990"/>
                                        </p:tgtEl>
                                        <p:attrNameLst>
                                          <p:attrName>style.visibility</p:attrName>
                                        </p:attrNameLst>
                                      </p:cBhvr>
                                      <p:to>
                                        <p:strVal val="visible"/>
                                      </p:to>
                                    </p:set>
                                    <p:animEffect transition="in" filter="fade">
                                      <p:cBhvr>
                                        <p:cTn id="31" dur="500"/>
                                        <p:tgtEl>
                                          <p:spTgt spid="1699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animEffect transition="in" filter="fade">
                                      <p:cBhvr>
                                        <p:cTn id="39" dur="500"/>
                                        <p:tgtEl>
                                          <p:spTgt spid="3">
                                            <p:txEl>
                                              <p:pRg st="15" end="1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69992"/>
                                        </p:tgtEl>
                                        <p:attrNameLst>
                                          <p:attrName>style.visibility</p:attrName>
                                        </p:attrNameLst>
                                      </p:cBhvr>
                                      <p:to>
                                        <p:strVal val="visible"/>
                                      </p:to>
                                    </p:set>
                                    <p:animEffect transition="in" filter="fade">
                                      <p:cBhvr>
                                        <p:cTn id="42" dur="500"/>
                                        <p:tgtEl>
                                          <p:spTgt spid="169992"/>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3">
                                            <p:txEl>
                                              <p:pRg st="17" end="17"/>
                                            </p:txEl>
                                          </p:spTgt>
                                        </p:tgtEl>
                                        <p:attrNameLst>
                                          <p:attrName>style.visibility</p:attrName>
                                        </p:attrNameLst>
                                      </p:cBhvr>
                                      <p:to>
                                        <p:strVal val="visible"/>
                                      </p:to>
                                    </p:set>
                                    <p:animEffect transition="in" filter="fade">
                                      <p:cBhvr>
                                        <p:cTn id="46" dur="500"/>
                                        <p:tgtEl>
                                          <p:spTgt spid="3">
                                            <p:txEl>
                                              <p:pRg st="17" end="17"/>
                                            </p:txEl>
                                          </p:spTgt>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169993"/>
                                        </p:tgtEl>
                                        <p:attrNameLst>
                                          <p:attrName>style.visibility</p:attrName>
                                        </p:attrNameLst>
                                      </p:cBhvr>
                                      <p:to>
                                        <p:strVal val="visible"/>
                                      </p:to>
                                    </p:set>
                                    <p:animEffect transition="in" filter="fade">
                                      <p:cBhvr>
                                        <p:cTn id="50" dur="500"/>
                                        <p:tgtEl>
                                          <p:spTgt spid="16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Lagrange Multipliers</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graphicFrame>
        <p:nvGraphicFramePr>
          <p:cNvPr id="5" name="对象 4"/>
          <p:cNvGraphicFramePr>
            <a:graphicFrameLocks noChangeAspect="1"/>
          </p:cNvGraphicFramePr>
          <p:nvPr/>
        </p:nvGraphicFramePr>
        <p:xfrm>
          <a:off x="1008063" y="1447800"/>
          <a:ext cx="4325937" cy="762000"/>
        </p:xfrm>
        <a:graphic>
          <a:graphicData uri="http://schemas.openxmlformats.org/presentationml/2006/ole">
            <mc:AlternateContent xmlns:mc="http://schemas.openxmlformats.org/markup-compatibility/2006">
              <mc:Choice xmlns:v="urn:schemas-microsoft-com:vml" Requires="v">
                <p:oleObj spid="_x0000_s171355" name="Equation" r:id="rId1" imgW="2451100" imgH="431800" progId="Equation.KSEE3">
                  <p:embed/>
                </p:oleObj>
              </mc:Choice>
              <mc:Fallback>
                <p:oleObj name="Equation" r:id="rId1" imgW="2451100" imgH="431800" progId="Equation.KSEE3">
                  <p:embed/>
                  <p:pic>
                    <p:nvPicPr>
                      <p:cNvPr id="0" name="Picture 3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1447800"/>
                        <a:ext cx="432593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990599" y="2514600"/>
          <a:ext cx="2502625" cy="1447800"/>
        </p:xfrm>
        <a:graphic>
          <a:graphicData uri="http://schemas.openxmlformats.org/presentationml/2006/ole">
            <mc:AlternateContent xmlns:mc="http://schemas.openxmlformats.org/markup-compatibility/2006">
              <mc:Choice xmlns:v="urn:schemas-microsoft-com:vml" Requires="v">
                <p:oleObj spid="_x0000_s171356" name="Equation" r:id="rId3" imgW="1536700" imgH="889000" progId="Equation.KSEE3">
                  <p:embed/>
                </p:oleObj>
              </mc:Choice>
              <mc:Fallback>
                <p:oleObj name="Equation" r:id="rId3" imgW="1536700" imgH="889000" progId="Equation.KSEE3">
                  <p:embed/>
                  <p:pic>
                    <p:nvPicPr>
                      <p:cNvPr id="0" name="Picture 3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2514600"/>
                        <a:ext cx="2502625"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右弧形箭头 8"/>
          <p:cNvSpPr/>
          <p:nvPr/>
        </p:nvSpPr>
        <p:spPr>
          <a:xfrm rot="10800000">
            <a:off x="533399" y="1752600"/>
            <a:ext cx="457200" cy="1524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71012" name="Object 4"/>
          <p:cNvGraphicFramePr>
            <a:graphicFrameLocks noChangeAspect="1"/>
          </p:cNvGraphicFramePr>
          <p:nvPr/>
        </p:nvGraphicFramePr>
        <p:xfrm>
          <a:off x="987425" y="3962400"/>
          <a:ext cx="4727575" cy="2173288"/>
        </p:xfrm>
        <a:graphic>
          <a:graphicData uri="http://schemas.openxmlformats.org/presentationml/2006/ole">
            <mc:AlternateContent xmlns:mc="http://schemas.openxmlformats.org/markup-compatibility/2006">
              <mc:Choice xmlns:v="urn:schemas-microsoft-com:vml" Requires="v">
                <p:oleObj spid="_x0000_s171357" name="Equation" r:id="rId5" imgW="2679700" imgH="1231900" progId="Equation.KSEE3">
                  <p:embed/>
                </p:oleObj>
              </mc:Choice>
              <mc:Fallback>
                <p:oleObj name="Equation" r:id="rId5" imgW="2679700" imgH="1231900" progId="Equation.KSEE3">
                  <p:embed/>
                  <p:pic>
                    <p:nvPicPr>
                      <p:cNvPr id="0" name="Picture 3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425" y="3962400"/>
                        <a:ext cx="4727575" cy="217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右弧形箭头 11"/>
          <p:cNvSpPr/>
          <p:nvPr/>
        </p:nvSpPr>
        <p:spPr>
          <a:xfrm>
            <a:off x="5410200" y="1981200"/>
            <a:ext cx="685800" cy="2514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TextBox 15"/>
          <p:cNvSpPr txBox="1"/>
          <p:nvPr/>
        </p:nvSpPr>
        <p:spPr>
          <a:xfrm>
            <a:off x="6172200" y="3048000"/>
            <a:ext cx="1582484" cy="369332"/>
          </a:xfrm>
          <a:prstGeom prst="rect">
            <a:avLst/>
          </a:prstGeom>
          <a:noFill/>
        </p:spPr>
        <p:txBody>
          <a:bodyPr wrap="none" rtlCol="0">
            <a:spAutoFit/>
          </a:bodyPr>
          <a:lstStyle/>
          <a:p>
            <a:r>
              <a:rPr lang="en-AU" altLang="zh-CN" dirty="0" smtClean="0">
                <a:solidFill>
                  <a:srgbClr val="7030A0"/>
                </a:solidFill>
              </a:rPr>
              <a:t>Dual Problem</a:t>
            </a:r>
            <a:endParaRPr lang="zh-CN" altLang="en-US" dirty="0">
              <a:solidFill>
                <a:srgbClr val="7030A0"/>
              </a:solidFill>
            </a:endParaRPr>
          </a:p>
        </p:txBody>
      </p:sp>
      <p:sp>
        <p:nvSpPr>
          <p:cNvPr id="18" name="TextBox 17"/>
          <p:cNvSpPr txBox="1"/>
          <p:nvPr/>
        </p:nvSpPr>
        <p:spPr>
          <a:xfrm>
            <a:off x="5943600" y="4953000"/>
            <a:ext cx="2800767" cy="369332"/>
          </a:xfrm>
          <a:prstGeom prst="rect">
            <a:avLst/>
          </a:prstGeom>
          <a:noFill/>
        </p:spPr>
        <p:txBody>
          <a:bodyPr wrap="none" rtlCol="0">
            <a:spAutoFit/>
          </a:bodyPr>
          <a:lstStyle/>
          <a:p>
            <a:r>
              <a:rPr lang="en-AU" altLang="zh-CN" dirty="0" smtClean="0">
                <a:solidFill>
                  <a:srgbClr val="FF0000"/>
                </a:solidFill>
              </a:rPr>
              <a:t>Quadratic problem again!</a:t>
            </a:r>
            <a:endParaRPr lang="zh-CN" altLang="en-US" dirty="0">
              <a:solidFill>
                <a:srgbClr val="FF0000"/>
              </a:solidFill>
            </a:endParaRPr>
          </a:p>
        </p:txBody>
      </p:sp>
      <p:sp>
        <p:nvSpPr>
          <p:cNvPr id="3" name="圆角矩形 2"/>
          <p:cNvSpPr/>
          <p:nvPr/>
        </p:nvSpPr>
        <p:spPr>
          <a:xfrm>
            <a:off x="838200" y="1371600"/>
            <a:ext cx="7162800" cy="4876800"/>
          </a:xfrm>
          <a:prstGeom prst="roundRect">
            <a:avLst/>
          </a:prstGeom>
          <a:solidFill>
            <a:schemeClr val="accent1">
              <a:alpha val="55000"/>
            </a:schemeClr>
          </a:solidFill>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71012"/>
                                        </p:tgtEl>
                                        <p:attrNameLst>
                                          <p:attrName>style.visibility</p:attrName>
                                        </p:attrNameLst>
                                      </p:cBhvr>
                                      <p:to>
                                        <p:strVal val="visible"/>
                                      </p:to>
                                    </p:set>
                                    <p:animEffect transition="in" filter="fade">
                                      <p:cBhvr>
                                        <p:cTn id="21" dur="500"/>
                                        <p:tgtEl>
                                          <p:spTgt spid="171012"/>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6"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Solutions of w &amp; b</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graphicFrame>
        <p:nvGraphicFramePr>
          <p:cNvPr id="5" name="对象 4"/>
          <p:cNvGraphicFramePr>
            <a:graphicFrameLocks noChangeAspect="1"/>
          </p:cNvGraphicFramePr>
          <p:nvPr/>
        </p:nvGraphicFramePr>
        <p:xfrm>
          <a:off x="5715000" y="1905000"/>
          <a:ext cx="2402168" cy="749300"/>
        </p:xfrm>
        <a:graphic>
          <a:graphicData uri="http://schemas.openxmlformats.org/presentationml/2006/ole">
            <mc:AlternateContent xmlns:mc="http://schemas.openxmlformats.org/markup-compatibility/2006">
              <mc:Choice xmlns:v="urn:schemas-microsoft-com:vml" Requires="v">
                <p:oleObj spid="_x0000_s191835" name="Equation" r:id="rId1" imgW="1384300" imgH="431800" progId="Equation.KSEE3">
                  <p:embed/>
                </p:oleObj>
              </mc:Choice>
              <mc:Fallback>
                <p:oleObj name="Equation" r:id="rId1" imgW="1384300" imgH="431800" progId="Equation.KSEE3">
                  <p:embed/>
                  <p:pic>
                    <p:nvPicPr>
                      <p:cNvPr id="0" name="Picture 3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905000"/>
                        <a:ext cx="2402168"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781800" y="3200400"/>
            <a:ext cx="1544012" cy="369332"/>
          </a:xfrm>
          <a:prstGeom prst="rect">
            <a:avLst/>
          </a:prstGeom>
          <a:noFill/>
        </p:spPr>
        <p:txBody>
          <a:bodyPr wrap="none" rtlCol="0">
            <a:spAutoFit/>
          </a:bodyPr>
          <a:lstStyle/>
          <a:p>
            <a:r>
              <a:rPr lang="en-AU" altLang="zh-CN" dirty="0" smtClean="0">
                <a:solidFill>
                  <a:srgbClr val="7030A0"/>
                </a:solidFill>
              </a:rPr>
              <a:t>inner product</a:t>
            </a:r>
            <a:endParaRPr lang="zh-CN" altLang="en-US" dirty="0">
              <a:solidFill>
                <a:srgbClr val="7030A0"/>
              </a:solidFill>
            </a:endParaRPr>
          </a:p>
        </p:txBody>
      </p:sp>
      <p:cxnSp>
        <p:nvCxnSpPr>
          <p:cNvPr id="7" name="直接箭头连接符 6"/>
          <p:cNvCxnSpPr/>
          <p:nvPr/>
        </p:nvCxnSpPr>
        <p:spPr>
          <a:xfrm flipV="1">
            <a:off x="7533794" y="2590802"/>
            <a:ext cx="1" cy="5333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91491" name="Object 3"/>
          <p:cNvGraphicFramePr>
            <a:graphicFrameLocks noChangeAspect="1"/>
          </p:cNvGraphicFramePr>
          <p:nvPr/>
        </p:nvGraphicFramePr>
        <p:xfrm>
          <a:off x="762000" y="1219200"/>
          <a:ext cx="4857750" cy="381000"/>
        </p:xfrm>
        <a:graphic>
          <a:graphicData uri="http://schemas.openxmlformats.org/presentationml/2006/ole">
            <mc:AlternateContent xmlns:mc="http://schemas.openxmlformats.org/markup-compatibility/2006">
              <mc:Choice xmlns:v="urn:schemas-microsoft-com:vml" Requires="v">
                <p:oleObj spid="_x0000_s191836" name="Equation" r:id="rId3" imgW="2590800" imgH="203200" progId="Equation.KSEE3">
                  <p:embed/>
                </p:oleObj>
              </mc:Choice>
              <mc:Fallback>
                <p:oleObj name="Equation" r:id="rId3" imgW="2590800" imgH="203200" progId="Equation.KSEE3">
                  <p:embed/>
                  <p:pic>
                    <p:nvPicPr>
                      <p:cNvPr id="0" name="Picture 3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9200"/>
                        <a:ext cx="4857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092200" y="2082800"/>
          <a:ext cx="3860800" cy="3454400"/>
        </p:xfrm>
        <a:graphic>
          <a:graphicData uri="http://schemas.openxmlformats.org/presentationml/2006/ole">
            <mc:AlternateContent xmlns:mc="http://schemas.openxmlformats.org/markup-compatibility/2006">
              <mc:Choice xmlns:v="urn:schemas-microsoft-com:vml" Requires="v">
                <p:oleObj spid="_x0000_s191837" name="Equation" r:id="rId5" imgW="1930400" imgH="1727200" progId="Equation.KSEE3">
                  <p:embed/>
                </p:oleObj>
              </mc:Choice>
              <mc:Fallback>
                <p:oleObj name="Equation" r:id="rId5" imgW="1930400" imgH="1727200" progId="Equation.KSEE3">
                  <p:embed/>
                  <p:pic>
                    <p:nvPicPr>
                      <p:cNvPr id="0" name="Picture 3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2082800"/>
                        <a:ext cx="3860800" cy="345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1494" name="Picture 6" descr="http://wevegotideas.files.wordpress.com/2009/03/jawdrop.jpg"/>
          <p:cNvPicPr>
            <a:picLocks noChangeAspect="1" noChangeArrowheads="1"/>
          </p:cNvPicPr>
          <p:nvPr/>
        </p:nvPicPr>
        <p:blipFill>
          <a:blip r:embed="rId7" cstate="print"/>
          <a:srcRect/>
          <a:stretch>
            <a:fillRect/>
          </a:stretch>
        </p:blipFill>
        <p:spPr bwMode="auto">
          <a:xfrm>
            <a:off x="6629400" y="3733800"/>
            <a:ext cx="1905000" cy="2600325"/>
          </a:xfrm>
          <a:prstGeom prst="rect">
            <a:avLst/>
          </a:prstGeom>
          <a:noFill/>
        </p:spPr>
      </p:pic>
      <p:sp>
        <p:nvSpPr>
          <p:cNvPr id="3" name="圆角矩形 2"/>
          <p:cNvSpPr/>
          <p:nvPr/>
        </p:nvSpPr>
        <p:spPr>
          <a:xfrm>
            <a:off x="838200" y="1371600"/>
            <a:ext cx="7162800" cy="4876800"/>
          </a:xfrm>
          <a:prstGeom prst="roundRect">
            <a:avLst/>
          </a:prstGeom>
          <a:solidFill>
            <a:schemeClr val="accent1">
              <a:alpha val="55000"/>
            </a:schemeClr>
          </a:solidFill>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91494"/>
                                        </p:tgtEl>
                                        <p:attrNameLst>
                                          <p:attrName>style.visibility</p:attrName>
                                        </p:attrNameLst>
                                      </p:cBhvr>
                                      <p:to>
                                        <p:strVal val="visible"/>
                                      </p:to>
                                    </p:set>
                                    <p:animEffect transition="in" filter="fade">
                                      <p:cBhvr>
                                        <p:cTn id="13" dur="500"/>
                                        <p:tgtEl>
                                          <p:spTgt spid="19149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An Example</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cxnSp>
        <p:nvCxnSpPr>
          <p:cNvPr id="6" name="直接箭头连接符 5"/>
          <p:cNvCxnSpPr/>
          <p:nvPr/>
        </p:nvCxnSpPr>
        <p:spPr>
          <a:xfrm>
            <a:off x="814573" y="3198812"/>
            <a:ext cx="22860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214524" y="2171303"/>
            <a:ext cx="2056606"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737579" y="3124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133600" y="1828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261579" y="1524000"/>
            <a:ext cx="1015021" cy="338554"/>
          </a:xfrm>
          <a:prstGeom prst="rect">
            <a:avLst/>
          </a:prstGeom>
          <a:noFill/>
        </p:spPr>
        <p:txBody>
          <a:bodyPr wrap="none" rtlCol="0">
            <a:spAutoFit/>
          </a:bodyPr>
          <a:lstStyle/>
          <a:p>
            <a:r>
              <a:rPr lang="en-AU" altLang="zh-CN" sz="1600" dirty="0" smtClean="0">
                <a:solidFill>
                  <a:srgbClr val="000000"/>
                </a:solidFill>
              </a:rPr>
              <a:t>(1, 1, +1)</a:t>
            </a:r>
            <a:endParaRPr lang="zh-CN" altLang="en-US" sz="1600" dirty="0">
              <a:solidFill>
                <a:srgbClr val="000000"/>
              </a:solidFill>
            </a:endParaRPr>
          </a:p>
        </p:txBody>
      </p:sp>
      <p:sp>
        <p:nvSpPr>
          <p:cNvPr id="13" name="TextBox 12"/>
          <p:cNvSpPr txBox="1"/>
          <p:nvPr/>
        </p:nvSpPr>
        <p:spPr>
          <a:xfrm>
            <a:off x="609600" y="3352800"/>
            <a:ext cx="963725" cy="338554"/>
          </a:xfrm>
          <a:prstGeom prst="rect">
            <a:avLst/>
          </a:prstGeom>
          <a:noFill/>
        </p:spPr>
        <p:txBody>
          <a:bodyPr wrap="none" rtlCol="0">
            <a:spAutoFit/>
          </a:bodyPr>
          <a:lstStyle/>
          <a:p>
            <a:r>
              <a:rPr lang="en-AU" altLang="zh-CN" sz="1600" dirty="0" smtClean="0">
                <a:solidFill>
                  <a:srgbClr val="000000"/>
                </a:solidFill>
              </a:rPr>
              <a:t>(0, 0, -1)</a:t>
            </a:r>
            <a:endParaRPr lang="zh-CN" altLang="en-US" sz="1600" dirty="0">
              <a:solidFill>
                <a:srgbClr val="000000"/>
              </a:solidFill>
            </a:endParaRPr>
          </a:p>
        </p:txBody>
      </p:sp>
      <p:graphicFrame>
        <p:nvGraphicFramePr>
          <p:cNvPr id="14" name="对象 13"/>
          <p:cNvGraphicFramePr>
            <a:graphicFrameLocks noChangeAspect="1"/>
          </p:cNvGraphicFramePr>
          <p:nvPr/>
        </p:nvGraphicFramePr>
        <p:xfrm>
          <a:off x="1904021" y="1457497"/>
          <a:ext cx="305779" cy="371303"/>
        </p:xfrm>
        <a:graphic>
          <a:graphicData uri="http://schemas.openxmlformats.org/presentationml/2006/ole">
            <mc:AlternateContent xmlns:mc="http://schemas.openxmlformats.org/markup-compatibility/2006">
              <mc:Choice xmlns:v="urn:schemas-microsoft-com:vml" Requires="v">
                <p:oleObj spid="_x0000_s211981" name="Equation" r:id="rId1" imgW="177800" imgH="215900" progId="Equation.KSEE3">
                  <p:embed/>
                </p:oleObj>
              </mc:Choice>
              <mc:Fallback>
                <p:oleObj name="Equation" r:id="rId1" imgW="177800" imgH="215900" progId="Equation.KSEE3">
                  <p:embed/>
                  <p:pic>
                    <p:nvPicPr>
                      <p:cNvPr id="0" name="Picture 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021" y="1457497"/>
                        <a:ext cx="305779" cy="371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03" name="Object 3"/>
          <p:cNvGraphicFramePr>
            <a:graphicFrameLocks noChangeAspect="1"/>
          </p:cNvGraphicFramePr>
          <p:nvPr/>
        </p:nvGraphicFramePr>
        <p:xfrm>
          <a:off x="914400" y="2743200"/>
          <a:ext cx="324971" cy="368300"/>
        </p:xfrm>
        <a:graphic>
          <a:graphicData uri="http://schemas.openxmlformats.org/presentationml/2006/ole">
            <mc:AlternateContent xmlns:mc="http://schemas.openxmlformats.org/markup-compatibility/2006">
              <mc:Choice xmlns:v="urn:schemas-microsoft-com:vml" Requires="v">
                <p:oleObj spid="_x0000_s211982" name="Equation" r:id="rId3" imgW="190500" imgH="215900" progId="Equation.KSEE3">
                  <p:embed/>
                </p:oleObj>
              </mc:Choice>
              <mc:Fallback>
                <p:oleObj name="Equation" r:id="rId3" imgW="190500" imgH="215900" progId="Equation.KSEE3">
                  <p:embed/>
                  <p:pic>
                    <p:nvPicPr>
                      <p:cNvPr id="0" name="Picture 10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43200"/>
                        <a:ext cx="324971"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nvGraphicFramePr>
        <p:xfrm>
          <a:off x="3886200" y="1295400"/>
          <a:ext cx="3944470" cy="762000"/>
        </p:xfrm>
        <a:graphic>
          <a:graphicData uri="http://schemas.openxmlformats.org/presentationml/2006/ole">
            <mc:AlternateContent xmlns:mc="http://schemas.openxmlformats.org/markup-compatibility/2006">
              <mc:Choice xmlns:v="urn:schemas-microsoft-com:vml" Requires="v">
                <p:oleObj spid="_x0000_s211983" name="Equation" r:id="rId5" imgW="2235200" imgH="431800" progId="Equation.KSEE3">
                  <p:embed/>
                </p:oleObj>
              </mc:Choice>
              <mc:Fallback>
                <p:oleObj name="Equation" r:id="rId5" imgW="2235200" imgH="431800" progId="Equation.KSEE3">
                  <p:embed/>
                  <p:pic>
                    <p:nvPicPr>
                      <p:cNvPr id="0" name="Picture 10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295400"/>
                        <a:ext cx="394447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nvGraphicFramePr>
        <p:xfrm>
          <a:off x="3429000" y="2438400"/>
          <a:ext cx="5194300" cy="762000"/>
        </p:xfrm>
        <a:graphic>
          <a:graphicData uri="http://schemas.openxmlformats.org/presentationml/2006/ole">
            <mc:AlternateContent xmlns:mc="http://schemas.openxmlformats.org/markup-compatibility/2006">
              <mc:Choice xmlns:v="urn:schemas-microsoft-com:vml" Requires="v">
                <p:oleObj spid="_x0000_s211984" name="Equation" r:id="rId7" imgW="3289300" imgH="482600" progId="Equation.KSEE3">
                  <p:embed/>
                </p:oleObj>
              </mc:Choice>
              <mc:Fallback>
                <p:oleObj name="Equation" r:id="rId7" imgW="3289300" imgH="482600" progId="Equation.KSEE3">
                  <p:embed/>
                  <p:pic>
                    <p:nvPicPr>
                      <p:cNvPr id="0" name="Picture 10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438400"/>
                        <a:ext cx="51943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nvGraphicFramePr>
        <p:xfrm>
          <a:off x="3810000" y="3352800"/>
          <a:ext cx="4644189" cy="914400"/>
        </p:xfrm>
        <a:graphic>
          <a:graphicData uri="http://schemas.openxmlformats.org/presentationml/2006/ole">
            <mc:AlternateContent xmlns:mc="http://schemas.openxmlformats.org/markup-compatibility/2006">
              <mc:Choice xmlns:v="urn:schemas-microsoft-com:vml" Requires="v">
                <p:oleObj spid="_x0000_s211985" name="Equation" r:id="rId9" imgW="2451100" imgH="482600" progId="Equation.KSEE3">
                  <p:embed/>
                </p:oleObj>
              </mc:Choice>
              <mc:Fallback>
                <p:oleObj name="Equation" r:id="rId9" imgW="2451100" imgH="482600" progId="Equation.KSEE3">
                  <p:embed/>
                  <p:pic>
                    <p:nvPicPr>
                      <p:cNvPr id="0" name="Picture 10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3352800"/>
                        <a:ext cx="464418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6553200" y="4635500"/>
          <a:ext cx="1879600" cy="469900"/>
        </p:xfrm>
        <a:graphic>
          <a:graphicData uri="http://schemas.openxmlformats.org/presentationml/2006/ole">
            <mc:AlternateContent xmlns:mc="http://schemas.openxmlformats.org/markup-compatibility/2006">
              <mc:Choice xmlns:v="urn:schemas-microsoft-com:vml" Requires="v">
                <p:oleObj spid="_x0000_s211986" name="Equation" r:id="rId11" imgW="862965" imgH="215900" progId="Equation.KSEE3">
                  <p:embed/>
                </p:oleObj>
              </mc:Choice>
              <mc:Fallback>
                <p:oleObj name="Equation" r:id="rId11" imgW="862965" imgH="215900" progId="Equation.KSEE3">
                  <p:embed/>
                  <p:pic>
                    <p:nvPicPr>
                      <p:cNvPr id="0" name="Picture 10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00" y="4635500"/>
                        <a:ext cx="1879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nvGraphicFramePr>
        <p:xfrm>
          <a:off x="685800" y="4495800"/>
          <a:ext cx="5359758" cy="1676400"/>
        </p:xfrm>
        <a:graphic>
          <a:graphicData uri="http://schemas.openxmlformats.org/presentationml/2006/ole">
            <mc:AlternateContent xmlns:mc="http://schemas.openxmlformats.org/markup-compatibility/2006">
              <mc:Choice xmlns:v="urn:schemas-microsoft-com:vml" Requires="v">
                <p:oleObj spid="_x0000_s211987" name="Equation" r:id="rId13" imgW="2882900" imgH="901700" progId="Equation.KSEE3">
                  <p:embed/>
                </p:oleObj>
              </mc:Choice>
              <mc:Fallback>
                <p:oleObj name="Equation" r:id="rId13" imgW="2882900" imgH="901700" progId="Equation.KSEE3">
                  <p:embed/>
                  <p:pic>
                    <p:nvPicPr>
                      <p:cNvPr id="0" name="Picture 10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4495800"/>
                        <a:ext cx="535975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2" name="直接连接符 21"/>
          <p:cNvCxnSpPr/>
          <p:nvPr/>
        </p:nvCxnSpPr>
        <p:spPr>
          <a:xfrm rot="10800000">
            <a:off x="838199" y="1905000"/>
            <a:ext cx="1295401" cy="1588"/>
          </a:xfrm>
          <a:prstGeom prst="line">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4"/>
          </p:cNvCxnSpPr>
          <p:nvPr/>
        </p:nvCxnSpPr>
        <p:spPr>
          <a:xfrm rot="16200000" flipH="1">
            <a:off x="1600200" y="2590800"/>
            <a:ext cx="1219202" cy="2"/>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85800" y="1752600"/>
            <a:ext cx="1828800" cy="1752600"/>
          </a:xfrm>
          <a:prstGeom prst="line">
            <a:avLst/>
          </a:prstGeom>
          <a:ln w="38100">
            <a:solidFill>
              <a:srgbClr val="7030A0"/>
            </a:solidFill>
            <a:prstDash val="dash"/>
            <a:tailEnd type="none"/>
          </a:ln>
        </p:spPr>
        <p:style>
          <a:lnRef idx="1">
            <a:schemeClr val="accent1"/>
          </a:lnRef>
          <a:fillRef idx="0">
            <a:schemeClr val="accent1"/>
          </a:fillRef>
          <a:effectRef idx="0">
            <a:schemeClr val="accent1"/>
          </a:effectRef>
          <a:fontRef idx="minor">
            <a:schemeClr val="tx1"/>
          </a:fontRef>
        </p:style>
      </p:cxnSp>
      <p:graphicFrame>
        <p:nvGraphicFramePr>
          <p:cNvPr id="36" name="对象 35"/>
          <p:cNvGraphicFramePr>
            <a:graphicFrameLocks noChangeAspect="1"/>
          </p:cNvGraphicFramePr>
          <p:nvPr/>
        </p:nvGraphicFramePr>
        <p:xfrm>
          <a:off x="2133599" y="3581400"/>
          <a:ext cx="1201271" cy="304800"/>
        </p:xfrm>
        <a:graphic>
          <a:graphicData uri="http://schemas.openxmlformats.org/presentationml/2006/ole">
            <mc:AlternateContent xmlns:mc="http://schemas.openxmlformats.org/markup-compatibility/2006">
              <mc:Choice xmlns:v="urn:schemas-microsoft-com:vml" Requires="v">
                <p:oleObj spid="_x0000_s211988" name="Equation" r:id="rId15" imgW="850265" imgH="215900" progId="Equation.KSEE3">
                  <p:embed/>
                </p:oleObj>
              </mc:Choice>
              <mc:Fallback>
                <p:oleObj name="Equation" r:id="rId15" imgW="850265" imgH="215900" progId="Equation.KSEE3">
                  <p:embed/>
                  <p:pic>
                    <p:nvPicPr>
                      <p:cNvPr id="0" name="Picture 10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3599" y="3581400"/>
                        <a:ext cx="1201271"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对象 36"/>
          <p:cNvGraphicFramePr>
            <a:graphicFrameLocks noChangeAspect="1"/>
          </p:cNvGraphicFramePr>
          <p:nvPr/>
        </p:nvGraphicFramePr>
        <p:xfrm>
          <a:off x="6498772" y="5638800"/>
          <a:ext cx="1959428" cy="685800"/>
        </p:xfrm>
        <a:graphic>
          <a:graphicData uri="http://schemas.openxmlformats.org/presentationml/2006/ole">
            <mc:AlternateContent xmlns:mc="http://schemas.openxmlformats.org/markup-compatibility/2006">
              <mc:Choice xmlns:v="urn:schemas-microsoft-com:vml" Requires="v">
                <p:oleObj spid="_x0000_s211989" name="Equation" r:id="rId17" imgW="1269365" imgH="444500" progId="Equation.KSEE3">
                  <p:embed/>
                </p:oleObj>
              </mc:Choice>
              <mc:Fallback>
                <p:oleObj name="Equation" r:id="rId17" imgW="1269365" imgH="444500" progId="Equation.KSEE3">
                  <p:embed/>
                  <p:pic>
                    <p:nvPicPr>
                      <p:cNvPr id="0" name="Picture 10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98772" y="5638800"/>
                        <a:ext cx="195942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20"/>
          <p:cNvSpPr txBox="1">
            <a:spLocks noChangeArrowheads="1"/>
          </p:cNvSpPr>
          <p:nvPr/>
        </p:nvSpPr>
        <p:spPr bwMode="auto">
          <a:xfrm>
            <a:off x="2971800" y="3124200"/>
            <a:ext cx="457200" cy="366713"/>
          </a:xfrm>
          <a:prstGeom prst="rect">
            <a:avLst/>
          </a:prstGeom>
          <a:noFill/>
          <a:ln w="9525" algn="ctr">
            <a:noFill/>
            <a:miter lim="800000"/>
          </a:ln>
        </p:spPr>
        <p:txBody>
          <a:bodyPr>
            <a:spAutoFit/>
          </a:bodyPr>
          <a:lstStyle/>
          <a:p>
            <a:pPr algn="l">
              <a:spcBef>
                <a:spcPct val="50000"/>
              </a:spcBef>
            </a:pPr>
            <a:r>
              <a:rPr lang="en-US" altLang="zh-CN" i="1" dirty="0" smtClean="0">
                <a:solidFill>
                  <a:srgbClr val="000000"/>
                </a:solidFill>
                <a:latin typeface="Times New Roman" panose="02020603050405020304" pitchFamily="18" charset="0"/>
              </a:rPr>
              <a:t>x</a:t>
            </a:r>
            <a:r>
              <a:rPr lang="en-US" altLang="zh-CN" i="1" baseline="-25000" dirty="0" smtClean="0">
                <a:solidFill>
                  <a:srgbClr val="000000"/>
                </a:solidFill>
                <a:latin typeface="Times New Roman" panose="02020603050405020304" pitchFamily="18" charset="0"/>
              </a:rPr>
              <a:t>1</a:t>
            </a:r>
            <a:endParaRPr lang="en-US" altLang="zh-CN" i="1" baseline="-25000" dirty="0">
              <a:solidFill>
                <a:srgbClr val="000000"/>
              </a:solidFill>
              <a:latin typeface="Times New Roman" panose="02020603050405020304" pitchFamily="18" charset="0"/>
            </a:endParaRPr>
          </a:p>
        </p:txBody>
      </p:sp>
      <p:sp>
        <p:nvSpPr>
          <p:cNvPr id="26" name="Text Box 20"/>
          <p:cNvSpPr txBox="1">
            <a:spLocks noChangeArrowheads="1"/>
          </p:cNvSpPr>
          <p:nvPr/>
        </p:nvSpPr>
        <p:spPr bwMode="auto">
          <a:xfrm>
            <a:off x="457200" y="990600"/>
            <a:ext cx="457200" cy="366713"/>
          </a:xfrm>
          <a:prstGeom prst="rect">
            <a:avLst/>
          </a:prstGeom>
          <a:noFill/>
          <a:ln w="9525" algn="ctr">
            <a:noFill/>
            <a:miter lim="800000"/>
          </a:ln>
        </p:spPr>
        <p:txBody>
          <a:bodyPr>
            <a:spAutoFit/>
          </a:bodyPr>
          <a:lstStyle/>
          <a:p>
            <a:pPr algn="l">
              <a:spcBef>
                <a:spcPct val="50000"/>
              </a:spcBef>
            </a:pPr>
            <a:r>
              <a:rPr lang="en-US" altLang="zh-CN" i="1" dirty="0" smtClean="0">
                <a:solidFill>
                  <a:srgbClr val="000000"/>
                </a:solidFill>
                <a:latin typeface="Times New Roman" panose="02020603050405020304" pitchFamily="18" charset="0"/>
              </a:rPr>
              <a:t>x</a:t>
            </a:r>
            <a:r>
              <a:rPr lang="en-US" altLang="zh-CN" i="1" baseline="-25000" dirty="0" smtClean="0">
                <a:solidFill>
                  <a:srgbClr val="000000"/>
                </a:solidFill>
                <a:latin typeface="Times New Roman" panose="02020603050405020304" pitchFamily="18" charset="0"/>
              </a:rPr>
              <a:t>2</a:t>
            </a:r>
            <a:endParaRPr lang="en-US" altLang="zh-CN" i="1" baseline="-25000" dirty="0">
              <a:solidFill>
                <a:srgbClr val="000000"/>
              </a:solidFill>
              <a:latin typeface="Times New Roman" panose="02020603050405020304" pitchFamily="18" charset="0"/>
            </a:endParaRPr>
          </a:p>
        </p:txBody>
      </p:sp>
      <p:sp>
        <p:nvSpPr>
          <p:cNvPr id="3" name="矩形 2"/>
          <p:cNvSpPr/>
          <p:nvPr/>
        </p:nvSpPr>
        <p:spPr>
          <a:xfrm>
            <a:off x="6477000" y="4648200"/>
            <a:ext cx="19812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请看</a:t>
            </a:r>
            <a:r>
              <a:rPr lang="en-US" altLang="zh-CN"/>
              <a:t>example1</a:t>
            </a:r>
            <a:endParaRPr lang="en-US" altLang="zh-CN"/>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Non-linear SVMs</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grpSp>
        <p:nvGrpSpPr>
          <p:cNvPr id="5" name="Group 37"/>
          <p:cNvGrpSpPr/>
          <p:nvPr/>
        </p:nvGrpSpPr>
        <p:grpSpPr bwMode="auto">
          <a:xfrm>
            <a:off x="2667000" y="1600200"/>
            <a:ext cx="4324350" cy="642938"/>
            <a:chOff x="1056" y="1284"/>
            <a:chExt cx="2724" cy="405"/>
          </a:xfrm>
        </p:grpSpPr>
        <p:sp>
          <p:nvSpPr>
            <p:cNvPr id="6" name="Line 38"/>
            <p:cNvSpPr>
              <a:spLocks noChangeShapeType="1"/>
            </p:cNvSpPr>
            <p:nvPr/>
          </p:nvSpPr>
          <p:spPr bwMode="auto">
            <a:xfrm>
              <a:off x="1056" y="1458"/>
              <a:ext cx="2496" cy="0"/>
            </a:xfrm>
            <a:prstGeom prst="line">
              <a:avLst/>
            </a:prstGeom>
            <a:noFill/>
            <a:ln w="25400">
              <a:solidFill>
                <a:schemeClr val="tx2"/>
              </a:solidFill>
              <a:round/>
              <a:tailEnd type="triangle" w="med" len="med"/>
            </a:ln>
          </p:spPr>
          <p:txBody>
            <a:bodyPr/>
            <a:lstStyle/>
            <a:p>
              <a:endParaRPr lang="zh-CN" altLang="en-US"/>
            </a:p>
          </p:txBody>
        </p:sp>
        <p:sp>
          <p:nvSpPr>
            <p:cNvPr id="7" name="AutoShape 39"/>
            <p:cNvSpPr>
              <a:spLocks noChangeArrowheads="1"/>
            </p:cNvSpPr>
            <p:nvPr/>
          </p:nvSpPr>
          <p:spPr bwMode="auto">
            <a:xfrm>
              <a:off x="1335" y="1433"/>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8" name="Line 40"/>
            <p:cNvSpPr>
              <a:spLocks noChangeShapeType="1"/>
            </p:cNvSpPr>
            <p:nvPr/>
          </p:nvSpPr>
          <p:spPr bwMode="auto">
            <a:xfrm>
              <a:off x="2196" y="1422"/>
              <a:ext cx="0" cy="72"/>
            </a:xfrm>
            <a:prstGeom prst="line">
              <a:avLst/>
            </a:prstGeom>
            <a:noFill/>
            <a:ln w="9525">
              <a:solidFill>
                <a:schemeClr val="tx2"/>
              </a:solidFill>
              <a:round/>
            </a:ln>
          </p:spPr>
          <p:txBody>
            <a:bodyPr/>
            <a:lstStyle/>
            <a:p>
              <a:endParaRPr lang="zh-CN" altLang="en-US"/>
            </a:p>
          </p:txBody>
        </p:sp>
        <p:sp>
          <p:nvSpPr>
            <p:cNvPr id="9" name="Text Box 41"/>
            <p:cNvSpPr txBox="1">
              <a:spLocks noChangeArrowheads="1"/>
            </p:cNvSpPr>
            <p:nvPr/>
          </p:nvSpPr>
          <p:spPr bwMode="auto">
            <a:xfrm>
              <a:off x="2106" y="1458"/>
              <a:ext cx="216" cy="231"/>
            </a:xfrm>
            <a:prstGeom prst="rect">
              <a:avLst/>
            </a:prstGeom>
            <a:noFill/>
            <a:ln w="9525" algn="ctr">
              <a:noFill/>
              <a:miter lim="800000"/>
            </a:ln>
          </p:spPr>
          <p:txBody>
            <a:bodyPr>
              <a:spAutoFit/>
            </a:bodyPr>
            <a:lstStyle/>
            <a:p>
              <a:pPr algn="l">
                <a:spcBef>
                  <a:spcPct val="50000"/>
                </a:spcBef>
              </a:pPr>
              <a:r>
                <a:rPr lang="en-US" altLang="zh-CN" dirty="0">
                  <a:solidFill>
                    <a:srgbClr val="000000"/>
                  </a:solidFill>
                  <a:latin typeface="Times New Roman" panose="02020603050405020304" pitchFamily="18" charset="0"/>
                </a:rPr>
                <a:t>0</a:t>
              </a:r>
              <a:endParaRPr lang="en-US" altLang="zh-CN" dirty="0">
                <a:solidFill>
                  <a:srgbClr val="000000"/>
                </a:solidFill>
                <a:latin typeface="Times New Roman" panose="02020603050405020304" pitchFamily="18" charset="0"/>
              </a:endParaRPr>
            </a:p>
          </p:txBody>
        </p:sp>
        <p:sp>
          <p:nvSpPr>
            <p:cNvPr id="10" name="AutoShape 42"/>
            <p:cNvSpPr>
              <a:spLocks noChangeArrowheads="1"/>
            </p:cNvSpPr>
            <p:nvPr/>
          </p:nvSpPr>
          <p:spPr bwMode="auto">
            <a:xfrm>
              <a:off x="1563" y="1427"/>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11" name="AutoShape 43"/>
            <p:cNvSpPr>
              <a:spLocks noChangeArrowheads="1"/>
            </p:cNvSpPr>
            <p:nvPr/>
          </p:nvSpPr>
          <p:spPr bwMode="auto">
            <a:xfrm>
              <a:off x="1863" y="1433"/>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12" name="AutoShape 44"/>
            <p:cNvSpPr>
              <a:spLocks noChangeArrowheads="1"/>
            </p:cNvSpPr>
            <p:nvPr/>
          </p:nvSpPr>
          <p:spPr bwMode="auto">
            <a:xfrm>
              <a:off x="1995" y="1433"/>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13" name="AutoShape 45"/>
            <p:cNvSpPr>
              <a:spLocks noChangeArrowheads="1"/>
            </p:cNvSpPr>
            <p:nvPr/>
          </p:nvSpPr>
          <p:spPr bwMode="auto">
            <a:xfrm>
              <a:off x="2535" y="1433"/>
              <a:ext cx="56" cy="56"/>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14" name="AutoShape 46"/>
            <p:cNvSpPr>
              <a:spLocks noChangeArrowheads="1"/>
            </p:cNvSpPr>
            <p:nvPr/>
          </p:nvSpPr>
          <p:spPr bwMode="auto">
            <a:xfrm>
              <a:off x="2679" y="1433"/>
              <a:ext cx="56" cy="56"/>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15" name="AutoShape 47"/>
            <p:cNvSpPr>
              <a:spLocks noChangeArrowheads="1"/>
            </p:cNvSpPr>
            <p:nvPr/>
          </p:nvSpPr>
          <p:spPr bwMode="auto">
            <a:xfrm>
              <a:off x="2451" y="1433"/>
              <a:ext cx="56" cy="56"/>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16" name="Line 48"/>
            <p:cNvSpPr>
              <a:spLocks noChangeShapeType="1"/>
            </p:cNvSpPr>
            <p:nvPr/>
          </p:nvSpPr>
          <p:spPr bwMode="auto">
            <a:xfrm>
              <a:off x="2268" y="1302"/>
              <a:ext cx="0" cy="348"/>
            </a:xfrm>
            <a:prstGeom prst="line">
              <a:avLst/>
            </a:prstGeom>
            <a:noFill/>
            <a:ln w="19050">
              <a:solidFill>
                <a:schemeClr val="tx2"/>
              </a:solidFill>
              <a:round/>
            </a:ln>
          </p:spPr>
          <p:txBody>
            <a:bodyPr/>
            <a:lstStyle/>
            <a:p>
              <a:endParaRPr lang="zh-CN" altLang="en-US"/>
            </a:p>
          </p:txBody>
        </p:sp>
        <p:sp>
          <p:nvSpPr>
            <p:cNvPr id="17" name="Oval 49"/>
            <p:cNvSpPr>
              <a:spLocks noChangeArrowheads="1"/>
            </p:cNvSpPr>
            <p:nvPr/>
          </p:nvSpPr>
          <p:spPr bwMode="auto">
            <a:xfrm>
              <a:off x="2405" y="1393"/>
              <a:ext cx="144" cy="138"/>
            </a:xfrm>
            <a:prstGeom prst="ellipse">
              <a:avLst/>
            </a:prstGeom>
            <a:noFill/>
            <a:ln w="19050" algn="ctr">
              <a:solidFill>
                <a:srgbClr val="0000FF"/>
              </a:solidFill>
              <a:round/>
            </a:ln>
          </p:spPr>
          <p:txBody>
            <a:bodyPr wrap="none" anchor="ctr"/>
            <a:lstStyle/>
            <a:p>
              <a:endParaRPr lang="zh-CN" altLang="en-US"/>
            </a:p>
          </p:txBody>
        </p:sp>
        <p:sp>
          <p:nvSpPr>
            <p:cNvPr id="18" name="Oval 50"/>
            <p:cNvSpPr>
              <a:spLocks noChangeArrowheads="1"/>
            </p:cNvSpPr>
            <p:nvPr/>
          </p:nvSpPr>
          <p:spPr bwMode="auto">
            <a:xfrm>
              <a:off x="1955" y="1387"/>
              <a:ext cx="144" cy="138"/>
            </a:xfrm>
            <a:prstGeom prst="ellipse">
              <a:avLst/>
            </a:prstGeom>
            <a:noFill/>
            <a:ln w="19050" algn="ctr">
              <a:solidFill>
                <a:srgbClr val="FF0000"/>
              </a:solidFill>
              <a:round/>
            </a:ln>
          </p:spPr>
          <p:txBody>
            <a:bodyPr wrap="none" anchor="ctr"/>
            <a:lstStyle/>
            <a:p>
              <a:endParaRPr lang="zh-CN" altLang="en-US"/>
            </a:p>
          </p:txBody>
        </p:sp>
        <p:sp>
          <p:nvSpPr>
            <p:cNvPr id="19" name="Line 51"/>
            <p:cNvSpPr>
              <a:spLocks noChangeShapeType="1"/>
            </p:cNvSpPr>
            <p:nvPr/>
          </p:nvSpPr>
          <p:spPr bwMode="auto">
            <a:xfrm flipH="1" flipV="1">
              <a:off x="2475" y="1284"/>
              <a:ext cx="6" cy="377"/>
            </a:xfrm>
            <a:prstGeom prst="line">
              <a:avLst/>
            </a:prstGeom>
            <a:noFill/>
            <a:ln w="9525" cap="rnd">
              <a:solidFill>
                <a:schemeClr val="tx2"/>
              </a:solidFill>
              <a:prstDash val="sysDot"/>
              <a:round/>
            </a:ln>
          </p:spPr>
          <p:txBody>
            <a:bodyPr/>
            <a:lstStyle/>
            <a:p>
              <a:endParaRPr lang="zh-CN" altLang="en-US"/>
            </a:p>
          </p:txBody>
        </p:sp>
        <p:sp>
          <p:nvSpPr>
            <p:cNvPr id="20" name="Line 52"/>
            <p:cNvSpPr>
              <a:spLocks noChangeShapeType="1"/>
            </p:cNvSpPr>
            <p:nvPr/>
          </p:nvSpPr>
          <p:spPr bwMode="auto">
            <a:xfrm flipH="1" flipV="1">
              <a:off x="2025" y="1284"/>
              <a:ext cx="6" cy="377"/>
            </a:xfrm>
            <a:prstGeom prst="line">
              <a:avLst/>
            </a:prstGeom>
            <a:noFill/>
            <a:ln w="9525" cap="rnd">
              <a:solidFill>
                <a:schemeClr val="tx2"/>
              </a:solidFill>
              <a:prstDash val="sysDot"/>
              <a:round/>
            </a:ln>
          </p:spPr>
          <p:txBody>
            <a:bodyPr/>
            <a:lstStyle/>
            <a:p>
              <a:endParaRPr lang="zh-CN" altLang="en-US"/>
            </a:p>
          </p:txBody>
        </p:sp>
        <p:sp>
          <p:nvSpPr>
            <p:cNvPr id="21" name="Text Box 53"/>
            <p:cNvSpPr txBox="1">
              <a:spLocks noChangeArrowheads="1"/>
            </p:cNvSpPr>
            <p:nvPr/>
          </p:nvSpPr>
          <p:spPr bwMode="auto">
            <a:xfrm>
              <a:off x="3492" y="1410"/>
              <a:ext cx="288" cy="231"/>
            </a:xfrm>
            <a:prstGeom prst="rect">
              <a:avLst/>
            </a:prstGeom>
            <a:noFill/>
            <a:ln w="9525" algn="ctr">
              <a:noFill/>
              <a:miter lim="800000"/>
            </a:ln>
          </p:spPr>
          <p:txBody>
            <a:bodyPr>
              <a:spAutoFit/>
            </a:bodyPr>
            <a:lstStyle/>
            <a:p>
              <a:pPr algn="l">
                <a:spcBef>
                  <a:spcPct val="50000"/>
                </a:spcBef>
              </a:pPr>
              <a:r>
                <a:rPr lang="en-US" altLang="zh-CN" i="1" dirty="0">
                  <a:solidFill>
                    <a:srgbClr val="000000"/>
                  </a:solidFill>
                  <a:latin typeface="Times New Roman" panose="02020603050405020304" pitchFamily="18" charset="0"/>
                </a:rPr>
                <a:t>x</a:t>
              </a:r>
              <a:endParaRPr lang="en-US" altLang="zh-CN" i="1" baseline="30000" dirty="0">
                <a:solidFill>
                  <a:srgbClr val="000000"/>
                </a:solidFill>
                <a:latin typeface="Times New Roman" panose="02020603050405020304" pitchFamily="18" charset="0"/>
              </a:endParaRPr>
            </a:p>
          </p:txBody>
        </p:sp>
      </p:grpSp>
      <p:grpSp>
        <p:nvGrpSpPr>
          <p:cNvPr id="22" name="Group 22"/>
          <p:cNvGrpSpPr/>
          <p:nvPr/>
        </p:nvGrpSpPr>
        <p:grpSpPr bwMode="auto">
          <a:xfrm>
            <a:off x="2667000" y="3048000"/>
            <a:ext cx="4286250" cy="423863"/>
            <a:chOff x="1056" y="2322"/>
            <a:chExt cx="2700" cy="267"/>
          </a:xfrm>
        </p:grpSpPr>
        <p:sp>
          <p:nvSpPr>
            <p:cNvPr id="23" name="Line 23"/>
            <p:cNvSpPr>
              <a:spLocks noChangeShapeType="1"/>
            </p:cNvSpPr>
            <p:nvPr/>
          </p:nvSpPr>
          <p:spPr bwMode="auto">
            <a:xfrm>
              <a:off x="1056" y="2358"/>
              <a:ext cx="2496" cy="0"/>
            </a:xfrm>
            <a:prstGeom prst="line">
              <a:avLst/>
            </a:prstGeom>
            <a:noFill/>
            <a:ln w="25400">
              <a:solidFill>
                <a:schemeClr val="tx2"/>
              </a:solidFill>
              <a:round/>
              <a:tailEnd type="triangle" w="med" len="med"/>
            </a:ln>
          </p:spPr>
          <p:txBody>
            <a:bodyPr/>
            <a:lstStyle/>
            <a:p>
              <a:endParaRPr lang="zh-CN" altLang="en-US"/>
            </a:p>
          </p:txBody>
        </p:sp>
        <p:sp>
          <p:nvSpPr>
            <p:cNvPr id="24" name="AutoShape 24"/>
            <p:cNvSpPr>
              <a:spLocks noChangeArrowheads="1"/>
            </p:cNvSpPr>
            <p:nvPr/>
          </p:nvSpPr>
          <p:spPr bwMode="auto">
            <a:xfrm>
              <a:off x="1335" y="2333"/>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25" name="Line 25"/>
            <p:cNvSpPr>
              <a:spLocks noChangeShapeType="1"/>
            </p:cNvSpPr>
            <p:nvPr/>
          </p:nvSpPr>
          <p:spPr bwMode="auto">
            <a:xfrm>
              <a:off x="2196" y="2322"/>
              <a:ext cx="0" cy="72"/>
            </a:xfrm>
            <a:prstGeom prst="line">
              <a:avLst/>
            </a:prstGeom>
            <a:noFill/>
            <a:ln w="9525">
              <a:solidFill>
                <a:schemeClr val="tx2"/>
              </a:solidFill>
              <a:round/>
            </a:ln>
          </p:spPr>
          <p:txBody>
            <a:bodyPr/>
            <a:lstStyle/>
            <a:p>
              <a:endParaRPr lang="zh-CN" altLang="en-US"/>
            </a:p>
          </p:txBody>
        </p:sp>
        <p:sp>
          <p:nvSpPr>
            <p:cNvPr id="26" name="Text Box 26"/>
            <p:cNvSpPr txBox="1">
              <a:spLocks noChangeArrowheads="1"/>
            </p:cNvSpPr>
            <p:nvPr/>
          </p:nvSpPr>
          <p:spPr bwMode="auto">
            <a:xfrm>
              <a:off x="2106" y="2358"/>
              <a:ext cx="216" cy="231"/>
            </a:xfrm>
            <a:prstGeom prst="rect">
              <a:avLst/>
            </a:prstGeom>
            <a:noFill/>
            <a:ln w="9525" algn="ctr">
              <a:noFill/>
              <a:miter lim="800000"/>
            </a:ln>
          </p:spPr>
          <p:txBody>
            <a:bodyPr>
              <a:spAutoFit/>
            </a:bodyPr>
            <a:lstStyle/>
            <a:p>
              <a:pPr algn="l">
                <a:spcBef>
                  <a:spcPct val="50000"/>
                </a:spcBef>
              </a:pPr>
              <a:r>
                <a:rPr lang="en-US" altLang="zh-CN" dirty="0">
                  <a:solidFill>
                    <a:srgbClr val="000000"/>
                  </a:solidFill>
                  <a:latin typeface="Times New Roman" panose="02020603050405020304" pitchFamily="18" charset="0"/>
                </a:rPr>
                <a:t>0</a:t>
              </a:r>
              <a:endParaRPr lang="en-US" altLang="zh-CN" dirty="0">
                <a:solidFill>
                  <a:srgbClr val="000000"/>
                </a:solidFill>
                <a:latin typeface="Times New Roman" panose="02020603050405020304" pitchFamily="18" charset="0"/>
              </a:endParaRPr>
            </a:p>
          </p:txBody>
        </p:sp>
        <p:sp>
          <p:nvSpPr>
            <p:cNvPr id="27" name="AutoShape 27"/>
            <p:cNvSpPr>
              <a:spLocks noChangeArrowheads="1"/>
            </p:cNvSpPr>
            <p:nvPr/>
          </p:nvSpPr>
          <p:spPr bwMode="auto">
            <a:xfrm>
              <a:off x="1563" y="2327"/>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28" name="AutoShape 28"/>
            <p:cNvSpPr>
              <a:spLocks noChangeArrowheads="1"/>
            </p:cNvSpPr>
            <p:nvPr/>
          </p:nvSpPr>
          <p:spPr bwMode="auto">
            <a:xfrm>
              <a:off x="1863" y="2333"/>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29" name="AutoShape 29"/>
            <p:cNvSpPr>
              <a:spLocks noChangeArrowheads="1"/>
            </p:cNvSpPr>
            <p:nvPr/>
          </p:nvSpPr>
          <p:spPr bwMode="auto">
            <a:xfrm>
              <a:off x="1995" y="2333"/>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0" name="AutoShape 30"/>
            <p:cNvSpPr>
              <a:spLocks noChangeArrowheads="1"/>
            </p:cNvSpPr>
            <p:nvPr/>
          </p:nvSpPr>
          <p:spPr bwMode="auto">
            <a:xfrm>
              <a:off x="2535" y="2333"/>
              <a:ext cx="56" cy="56"/>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31" name="AutoShape 31"/>
            <p:cNvSpPr>
              <a:spLocks noChangeArrowheads="1"/>
            </p:cNvSpPr>
            <p:nvPr/>
          </p:nvSpPr>
          <p:spPr bwMode="auto">
            <a:xfrm>
              <a:off x="2679" y="2333"/>
              <a:ext cx="56" cy="56"/>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32" name="AutoShape 32"/>
            <p:cNvSpPr>
              <a:spLocks noChangeArrowheads="1"/>
            </p:cNvSpPr>
            <p:nvPr/>
          </p:nvSpPr>
          <p:spPr bwMode="auto">
            <a:xfrm>
              <a:off x="2451" y="2333"/>
              <a:ext cx="56" cy="56"/>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33" name="AutoShape 33"/>
            <p:cNvSpPr>
              <a:spLocks noChangeArrowheads="1"/>
            </p:cNvSpPr>
            <p:nvPr/>
          </p:nvSpPr>
          <p:spPr bwMode="auto">
            <a:xfrm>
              <a:off x="2919" y="2333"/>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4" name="AutoShape 34"/>
            <p:cNvSpPr>
              <a:spLocks noChangeArrowheads="1"/>
            </p:cNvSpPr>
            <p:nvPr/>
          </p:nvSpPr>
          <p:spPr bwMode="auto">
            <a:xfrm>
              <a:off x="3063" y="2333"/>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5" name="AutoShape 35"/>
            <p:cNvSpPr>
              <a:spLocks noChangeArrowheads="1"/>
            </p:cNvSpPr>
            <p:nvPr/>
          </p:nvSpPr>
          <p:spPr bwMode="auto">
            <a:xfrm>
              <a:off x="3375" y="2327"/>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6" name="Text Box 36"/>
            <p:cNvSpPr txBox="1">
              <a:spLocks noChangeArrowheads="1"/>
            </p:cNvSpPr>
            <p:nvPr/>
          </p:nvSpPr>
          <p:spPr bwMode="auto">
            <a:xfrm>
              <a:off x="3468" y="2322"/>
              <a:ext cx="288" cy="231"/>
            </a:xfrm>
            <a:prstGeom prst="rect">
              <a:avLst/>
            </a:prstGeom>
            <a:noFill/>
            <a:ln w="9525" algn="ctr">
              <a:noFill/>
              <a:miter lim="800000"/>
            </a:ln>
          </p:spPr>
          <p:txBody>
            <a:bodyPr>
              <a:spAutoFit/>
            </a:bodyPr>
            <a:lstStyle/>
            <a:p>
              <a:pPr algn="l">
                <a:spcBef>
                  <a:spcPct val="50000"/>
                </a:spcBef>
              </a:pPr>
              <a:r>
                <a:rPr lang="en-US" altLang="zh-CN" i="1" dirty="0">
                  <a:solidFill>
                    <a:srgbClr val="000000"/>
                  </a:solidFill>
                  <a:latin typeface="Times New Roman" panose="02020603050405020304" pitchFamily="18" charset="0"/>
                </a:rPr>
                <a:t>x</a:t>
              </a:r>
              <a:endParaRPr lang="en-US" altLang="zh-CN" i="1" baseline="30000" dirty="0">
                <a:solidFill>
                  <a:srgbClr val="000000"/>
                </a:solidFill>
                <a:latin typeface="Times New Roman" panose="02020603050405020304" pitchFamily="18" charset="0"/>
              </a:endParaRPr>
            </a:p>
          </p:txBody>
        </p:sp>
      </p:grpSp>
      <p:grpSp>
        <p:nvGrpSpPr>
          <p:cNvPr id="37" name="Group 60"/>
          <p:cNvGrpSpPr/>
          <p:nvPr/>
        </p:nvGrpSpPr>
        <p:grpSpPr bwMode="auto">
          <a:xfrm>
            <a:off x="2667000" y="3810000"/>
            <a:ext cx="4352925" cy="1827213"/>
            <a:chOff x="1122" y="2874"/>
            <a:chExt cx="2742" cy="1151"/>
          </a:xfrm>
        </p:grpSpPr>
        <p:sp>
          <p:nvSpPr>
            <p:cNvPr id="38" name="Line 6"/>
            <p:cNvSpPr>
              <a:spLocks noChangeShapeType="1"/>
            </p:cNvSpPr>
            <p:nvPr/>
          </p:nvSpPr>
          <p:spPr bwMode="auto">
            <a:xfrm>
              <a:off x="1122" y="3900"/>
              <a:ext cx="2496" cy="0"/>
            </a:xfrm>
            <a:prstGeom prst="line">
              <a:avLst/>
            </a:prstGeom>
            <a:noFill/>
            <a:ln w="25400">
              <a:solidFill>
                <a:schemeClr val="tx2"/>
              </a:solidFill>
              <a:round/>
              <a:tailEnd type="triangle" w="med" len="med"/>
            </a:ln>
          </p:spPr>
          <p:txBody>
            <a:bodyPr/>
            <a:lstStyle/>
            <a:p>
              <a:endParaRPr lang="zh-CN" altLang="en-US"/>
            </a:p>
          </p:txBody>
        </p:sp>
        <p:sp>
          <p:nvSpPr>
            <p:cNvPr id="39" name="AutoShape 7"/>
            <p:cNvSpPr>
              <a:spLocks noChangeArrowheads="1"/>
            </p:cNvSpPr>
            <p:nvPr/>
          </p:nvSpPr>
          <p:spPr bwMode="auto">
            <a:xfrm>
              <a:off x="1437" y="3257"/>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40" name="Line 8"/>
            <p:cNvSpPr>
              <a:spLocks noChangeShapeType="1"/>
            </p:cNvSpPr>
            <p:nvPr/>
          </p:nvSpPr>
          <p:spPr bwMode="auto">
            <a:xfrm>
              <a:off x="2262" y="3864"/>
              <a:ext cx="0" cy="72"/>
            </a:xfrm>
            <a:prstGeom prst="line">
              <a:avLst/>
            </a:prstGeom>
            <a:noFill/>
            <a:ln w="9525">
              <a:solidFill>
                <a:schemeClr val="tx2"/>
              </a:solidFill>
              <a:round/>
            </a:ln>
          </p:spPr>
          <p:txBody>
            <a:bodyPr/>
            <a:lstStyle/>
            <a:p>
              <a:endParaRPr lang="zh-CN" altLang="en-US"/>
            </a:p>
          </p:txBody>
        </p:sp>
        <p:sp>
          <p:nvSpPr>
            <p:cNvPr id="41" name="AutoShape 10"/>
            <p:cNvSpPr>
              <a:spLocks noChangeArrowheads="1"/>
            </p:cNvSpPr>
            <p:nvPr/>
          </p:nvSpPr>
          <p:spPr bwMode="auto">
            <a:xfrm>
              <a:off x="1641" y="3557"/>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42" name="AutoShape 11"/>
            <p:cNvSpPr>
              <a:spLocks noChangeArrowheads="1"/>
            </p:cNvSpPr>
            <p:nvPr/>
          </p:nvSpPr>
          <p:spPr bwMode="auto">
            <a:xfrm>
              <a:off x="1929" y="3755"/>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43" name="AutoShape 12"/>
            <p:cNvSpPr>
              <a:spLocks noChangeArrowheads="1"/>
            </p:cNvSpPr>
            <p:nvPr/>
          </p:nvSpPr>
          <p:spPr bwMode="auto">
            <a:xfrm>
              <a:off x="2073" y="3815"/>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44" name="AutoShape 13"/>
            <p:cNvSpPr>
              <a:spLocks noChangeArrowheads="1"/>
            </p:cNvSpPr>
            <p:nvPr/>
          </p:nvSpPr>
          <p:spPr bwMode="auto">
            <a:xfrm>
              <a:off x="2601" y="3761"/>
              <a:ext cx="56" cy="56"/>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5" name="AutoShape 14"/>
            <p:cNvSpPr>
              <a:spLocks noChangeArrowheads="1"/>
            </p:cNvSpPr>
            <p:nvPr/>
          </p:nvSpPr>
          <p:spPr bwMode="auto">
            <a:xfrm>
              <a:off x="2745" y="3647"/>
              <a:ext cx="56" cy="56"/>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6" name="AutoShape 15"/>
            <p:cNvSpPr>
              <a:spLocks noChangeArrowheads="1"/>
            </p:cNvSpPr>
            <p:nvPr/>
          </p:nvSpPr>
          <p:spPr bwMode="auto">
            <a:xfrm>
              <a:off x="2481" y="3803"/>
              <a:ext cx="56" cy="56"/>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7" name="AutoShape 16"/>
            <p:cNvSpPr>
              <a:spLocks noChangeArrowheads="1"/>
            </p:cNvSpPr>
            <p:nvPr/>
          </p:nvSpPr>
          <p:spPr bwMode="auto">
            <a:xfrm>
              <a:off x="2985" y="3443"/>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48" name="AutoShape 17"/>
            <p:cNvSpPr>
              <a:spLocks noChangeArrowheads="1"/>
            </p:cNvSpPr>
            <p:nvPr/>
          </p:nvSpPr>
          <p:spPr bwMode="auto">
            <a:xfrm>
              <a:off x="3165" y="3251"/>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49" name="AutoShape 18"/>
            <p:cNvSpPr>
              <a:spLocks noChangeArrowheads="1"/>
            </p:cNvSpPr>
            <p:nvPr/>
          </p:nvSpPr>
          <p:spPr bwMode="auto">
            <a:xfrm>
              <a:off x="3429" y="2921"/>
              <a:ext cx="56" cy="56"/>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50" name="Line 19"/>
            <p:cNvSpPr>
              <a:spLocks noChangeShapeType="1"/>
            </p:cNvSpPr>
            <p:nvPr/>
          </p:nvSpPr>
          <p:spPr bwMode="auto">
            <a:xfrm flipV="1">
              <a:off x="2262" y="2988"/>
              <a:ext cx="0" cy="936"/>
            </a:xfrm>
            <a:prstGeom prst="line">
              <a:avLst/>
            </a:prstGeom>
            <a:noFill/>
            <a:ln w="25400">
              <a:solidFill>
                <a:schemeClr val="tx2"/>
              </a:solidFill>
              <a:round/>
              <a:tailEnd type="triangle" w="med" len="med"/>
            </a:ln>
          </p:spPr>
          <p:txBody>
            <a:bodyPr/>
            <a:lstStyle/>
            <a:p>
              <a:endParaRPr lang="zh-CN" altLang="en-US"/>
            </a:p>
          </p:txBody>
        </p:sp>
        <p:sp>
          <p:nvSpPr>
            <p:cNvPr id="51" name="Text Box 20"/>
            <p:cNvSpPr txBox="1">
              <a:spLocks noChangeArrowheads="1"/>
            </p:cNvSpPr>
            <p:nvPr/>
          </p:nvSpPr>
          <p:spPr bwMode="auto">
            <a:xfrm>
              <a:off x="2262" y="2874"/>
              <a:ext cx="288" cy="231"/>
            </a:xfrm>
            <a:prstGeom prst="rect">
              <a:avLst/>
            </a:prstGeom>
            <a:noFill/>
            <a:ln w="9525" algn="ctr">
              <a:noFill/>
              <a:miter lim="800000"/>
            </a:ln>
          </p:spPr>
          <p:txBody>
            <a:bodyPr>
              <a:spAutoFit/>
            </a:bodyPr>
            <a:lstStyle/>
            <a:p>
              <a:pPr algn="l">
                <a:spcBef>
                  <a:spcPct val="50000"/>
                </a:spcBef>
              </a:pPr>
              <a:r>
                <a:rPr lang="en-US" altLang="zh-CN" i="1" dirty="0">
                  <a:solidFill>
                    <a:srgbClr val="000000"/>
                  </a:solidFill>
                  <a:latin typeface="Times New Roman" panose="02020603050405020304" pitchFamily="18" charset="0"/>
                </a:rPr>
                <a:t>x</a:t>
              </a:r>
              <a:r>
                <a:rPr lang="en-US" altLang="zh-CN" i="1" baseline="30000" dirty="0">
                  <a:solidFill>
                    <a:srgbClr val="000000"/>
                  </a:solidFill>
                  <a:latin typeface="Times New Roman" panose="02020603050405020304" pitchFamily="18" charset="0"/>
                </a:rPr>
                <a:t>2</a:t>
              </a:r>
              <a:endParaRPr lang="en-US" altLang="zh-CN" i="1" baseline="30000" dirty="0">
                <a:solidFill>
                  <a:srgbClr val="000000"/>
                </a:solidFill>
                <a:latin typeface="Times New Roman" panose="02020603050405020304" pitchFamily="18" charset="0"/>
              </a:endParaRPr>
            </a:p>
          </p:txBody>
        </p:sp>
        <p:sp>
          <p:nvSpPr>
            <p:cNvPr id="52" name="Line 54"/>
            <p:cNvSpPr>
              <a:spLocks noChangeShapeType="1"/>
            </p:cNvSpPr>
            <p:nvPr/>
          </p:nvSpPr>
          <p:spPr bwMode="auto">
            <a:xfrm flipV="1">
              <a:off x="1860" y="3180"/>
              <a:ext cx="2004" cy="816"/>
            </a:xfrm>
            <a:prstGeom prst="line">
              <a:avLst/>
            </a:prstGeom>
            <a:noFill/>
            <a:ln w="19050">
              <a:solidFill>
                <a:schemeClr val="tx2"/>
              </a:solidFill>
              <a:round/>
            </a:ln>
          </p:spPr>
          <p:txBody>
            <a:bodyPr/>
            <a:lstStyle/>
            <a:p>
              <a:endParaRPr lang="zh-CN" altLang="en-US"/>
            </a:p>
          </p:txBody>
        </p:sp>
        <p:sp>
          <p:nvSpPr>
            <p:cNvPr id="53" name="Line 55"/>
            <p:cNvSpPr>
              <a:spLocks noChangeShapeType="1"/>
            </p:cNvSpPr>
            <p:nvPr/>
          </p:nvSpPr>
          <p:spPr bwMode="auto">
            <a:xfrm flipV="1">
              <a:off x="1857" y="3132"/>
              <a:ext cx="1962" cy="809"/>
            </a:xfrm>
            <a:prstGeom prst="line">
              <a:avLst/>
            </a:prstGeom>
            <a:noFill/>
            <a:ln w="9525" cap="rnd">
              <a:solidFill>
                <a:schemeClr val="tx2"/>
              </a:solidFill>
              <a:prstDash val="sysDot"/>
              <a:round/>
            </a:ln>
          </p:spPr>
          <p:txBody>
            <a:bodyPr/>
            <a:lstStyle/>
            <a:p>
              <a:endParaRPr lang="zh-CN" altLang="en-US"/>
            </a:p>
          </p:txBody>
        </p:sp>
        <p:sp>
          <p:nvSpPr>
            <p:cNvPr id="54" name="Line 56"/>
            <p:cNvSpPr>
              <a:spLocks noChangeShapeType="1"/>
            </p:cNvSpPr>
            <p:nvPr/>
          </p:nvSpPr>
          <p:spPr bwMode="auto">
            <a:xfrm flipV="1">
              <a:off x="1929" y="3240"/>
              <a:ext cx="1926" cy="785"/>
            </a:xfrm>
            <a:prstGeom prst="line">
              <a:avLst/>
            </a:prstGeom>
            <a:noFill/>
            <a:ln w="9525" cap="rnd">
              <a:solidFill>
                <a:schemeClr val="tx2"/>
              </a:solidFill>
              <a:prstDash val="sysDot"/>
              <a:round/>
            </a:ln>
          </p:spPr>
          <p:txBody>
            <a:bodyPr/>
            <a:lstStyle/>
            <a:p>
              <a:endParaRPr lang="zh-CN" altLang="en-US"/>
            </a:p>
          </p:txBody>
        </p:sp>
        <p:sp>
          <p:nvSpPr>
            <p:cNvPr id="55" name="Oval 57"/>
            <p:cNvSpPr>
              <a:spLocks noChangeArrowheads="1"/>
            </p:cNvSpPr>
            <p:nvPr/>
          </p:nvSpPr>
          <p:spPr bwMode="auto">
            <a:xfrm>
              <a:off x="2945" y="3403"/>
              <a:ext cx="144" cy="138"/>
            </a:xfrm>
            <a:prstGeom prst="ellipse">
              <a:avLst/>
            </a:prstGeom>
            <a:noFill/>
            <a:ln w="19050" algn="ctr">
              <a:solidFill>
                <a:srgbClr val="FF0000"/>
              </a:solidFill>
              <a:round/>
            </a:ln>
          </p:spPr>
          <p:txBody>
            <a:bodyPr wrap="none" anchor="ctr"/>
            <a:lstStyle/>
            <a:p>
              <a:endParaRPr lang="zh-CN" altLang="en-US"/>
            </a:p>
          </p:txBody>
        </p:sp>
        <p:sp>
          <p:nvSpPr>
            <p:cNvPr id="56" name="Oval 58"/>
            <p:cNvSpPr>
              <a:spLocks noChangeArrowheads="1"/>
            </p:cNvSpPr>
            <p:nvPr/>
          </p:nvSpPr>
          <p:spPr bwMode="auto">
            <a:xfrm>
              <a:off x="2699" y="3601"/>
              <a:ext cx="144" cy="138"/>
            </a:xfrm>
            <a:prstGeom prst="ellipse">
              <a:avLst/>
            </a:prstGeom>
            <a:noFill/>
            <a:ln w="19050" algn="ctr">
              <a:solidFill>
                <a:srgbClr val="0000FF"/>
              </a:solidFill>
              <a:round/>
            </a:ln>
          </p:spPr>
          <p:txBody>
            <a:bodyPr wrap="none" anchor="ctr"/>
            <a:lstStyle/>
            <a:p>
              <a:endParaRPr lang="zh-CN" altLang="en-US"/>
            </a:p>
          </p:txBody>
        </p:sp>
        <p:sp>
          <p:nvSpPr>
            <p:cNvPr id="57" name="Oval 59"/>
            <p:cNvSpPr>
              <a:spLocks noChangeArrowheads="1"/>
            </p:cNvSpPr>
            <p:nvPr/>
          </p:nvSpPr>
          <p:spPr bwMode="auto">
            <a:xfrm>
              <a:off x="2027" y="3775"/>
              <a:ext cx="144" cy="138"/>
            </a:xfrm>
            <a:prstGeom prst="ellipse">
              <a:avLst/>
            </a:prstGeom>
            <a:noFill/>
            <a:ln w="19050" algn="ctr">
              <a:solidFill>
                <a:srgbClr val="FF0000"/>
              </a:solidFill>
              <a:round/>
            </a:ln>
          </p:spPr>
          <p:txBody>
            <a:bodyPr wrap="none" anchor="ctr"/>
            <a:lstStyle/>
            <a:p>
              <a:endParaRPr lang="zh-CN" altLang="en-US"/>
            </a:p>
          </p:txBody>
        </p:sp>
      </p:grpSp>
      <p:sp>
        <p:nvSpPr>
          <p:cNvPr id="58" name="Text Box 21"/>
          <p:cNvSpPr txBox="1">
            <a:spLocks noChangeArrowheads="1"/>
          </p:cNvSpPr>
          <p:nvPr/>
        </p:nvSpPr>
        <p:spPr bwMode="auto">
          <a:xfrm>
            <a:off x="6477000" y="5486400"/>
            <a:ext cx="457200" cy="366713"/>
          </a:xfrm>
          <a:prstGeom prst="rect">
            <a:avLst/>
          </a:prstGeom>
          <a:noFill/>
          <a:ln w="9525" algn="ctr">
            <a:noFill/>
            <a:miter lim="800000"/>
          </a:ln>
        </p:spPr>
        <p:txBody>
          <a:bodyPr>
            <a:spAutoFit/>
          </a:bodyPr>
          <a:lstStyle/>
          <a:p>
            <a:pPr algn="l">
              <a:spcBef>
                <a:spcPct val="50000"/>
              </a:spcBef>
            </a:pPr>
            <a:r>
              <a:rPr lang="en-US" altLang="zh-CN" i="1" dirty="0">
                <a:solidFill>
                  <a:srgbClr val="000000"/>
                </a:solidFill>
                <a:latin typeface="Times New Roman" panose="02020603050405020304" pitchFamily="18" charset="0"/>
              </a:rPr>
              <a:t>x</a:t>
            </a:r>
            <a:endParaRPr lang="en-US" altLang="zh-CN" i="1" baseline="300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关于SVM支持向量机的一个故事</a:t>
            </a:r>
            <a:endParaRPr lang="zh-CN" altLang="en-US"/>
          </a:p>
        </p:txBody>
      </p:sp>
      <p:sp>
        <p:nvSpPr>
          <p:cNvPr id="3" name="内容占位符 2"/>
          <p:cNvSpPr>
            <a:spLocks noGrp="1"/>
          </p:cNvSpPr>
          <p:nvPr>
            <p:ph idx="1"/>
          </p:nvPr>
        </p:nvSpPr>
        <p:spPr/>
        <p:txBody>
          <a:bodyPr/>
          <a:p>
            <a:r>
              <a:rPr lang="zh-CN" altLang="en-US"/>
              <a:t>夏洛的爱人被绑匪抓走了，</a:t>
            </a:r>
            <a:r>
              <a:rPr lang="zh-CN" altLang="en-US">
                <a:sym typeface="+mn-ea"/>
              </a:rPr>
              <a:t>夏洛</a:t>
            </a:r>
            <a:r>
              <a:rPr lang="zh-CN" altLang="en-US"/>
              <a:t>要去找</a:t>
            </a:r>
            <a:r>
              <a:rPr lang="zh-CN" altLang="en-US">
                <a:sym typeface="+mn-ea"/>
              </a:rPr>
              <a:t>绑匪</a:t>
            </a:r>
            <a:r>
              <a:rPr lang="zh-CN" altLang="en-US"/>
              <a:t>救他的爱人，</a:t>
            </a:r>
            <a:r>
              <a:rPr lang="zh-CN" altLang="en-US">
                <a:sym typeface="+mn-ea"/>
              </a:rPr>
              <a:t>绑匪</a:t>
            </a:r>
            <a:r>
              <a:rPr lang="zh-CN" altLang="en-US"/>
              <a:t>和他玩了一个游戏。</a:t>
            </a:r>
            <a:endParaRPr lang="zh-CN" altLang="en-US"/>
          </a:p>
          <a:p>
            <a:r>
              <a:rPr lang="zh-CN" altLang="en-US">
                <a:sym typeface="+mn-ea"/>
              </a:rPr>
              <a:t>绑匪</a:t>
            </a:r>
            <a:r>
              <a:rPr lang="zh-CN" altLang="en-US"/>
              <a:t>在桌子上似乎有规律放了两种颜色的球，说：“你用一根棍分开它们？要求：尽量在放更多球之后，仍然适用。”</a:t>
            </a:r>
            <a:endParaRPr lang="zh-CN" altLang="en-US"/>
          </a:p>
          <a:p>
            <a:endParaRPr lang="zh-CN" altLang="en-US"/>
          </a:p>
          <a:p>
            <a:endParaRPr lang="zh-CN" altLang="en-US"/>
          </a:p>
          <a:p>
            <a:endParaRPr lang="zh-CN" altLang="en-US"/>
          </a:p>
          <a:p>
            <a:endParaRPr lang="zh-CN" altLang="en-US"/>
          </a:p>
          <a:p>
            <a:endParaRPr lang="zh-CN" altLang="en-US" sz="1800">
              <a:sym typeface="+mn-ea"/>
            </a:endParaRPr>
          </a:p>
          <a:p>
            <a:r>
              <a:rPr lang="zh-CN" altLang="en-US" sz="1800">
                <a:sym typeface="+mn-ea"/>
              </a:rPr>
              <a:t>原文链接：https://www.cnblogs.com/sunbinbin/p/5827449.html</a:t>
            </a:r>
            <a:endParaRPr lang="zh-CN" altLang="en-US"/>
          </a:p>
          <a:p>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4867275" y="3110865"/>
            <a:ext cx="3604260" cy="2720340"/>
          </a:xfrm>
          <a:prstGeom prst="rect">
            <a:avLst/>
          </a:prstGeom>
        </p:spPr>
      </p:pic>
      <p:pic>
        <p:nvPicPr>
          <p:cNvPr id="8" name="图片 7"/>
          <p:cNvPicPr>
            <a:picLocks noChangeAspect="1"/>
          </p:cNvPicPr>
          <p:nvPr/>
        </p:nvPicPr>
        <p:blipFill>
          <a:blip r:embed="rId2"/>
          <a:stretch>
            <a:fillRect/>
          </a:stretch>
        </p:blipFill>
        <p:spPr>
          <a:xfrm>
            <a:off x="990600" y="3653155"/>
            <a:ext cx="3739515" cy="21018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Feature Space</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sp>
        <p:nvSpPr>
          <p:cNvPr id="5" name="Line 6"/>
          <p:cNvSpPr>
            <a:spLocks noChangeShapeType="1"/>
          </p:cNvSpPr>
          <p:nvPr/>
        </p:nvSpPr>
        <p:spPr bwMode="auto">
          <a:xfrm flipV="1">
            <a:off x="2253619" y="2559050"/>
            <a:ext cx="0" cy="3041650"/>
          </a:xfrm>
          <a:prstGeom prst="line">
            <a:avLst/>
          </a:prstGeom>
          <a:noFill/>
          <a:ln w="25400">
            <a:solidFill>
              <a:srgbClr val="000000"/>
            </a:solidFill>
            <a:round/>
            <a:tailEnd type="triangle" w="med" len="med"/>
          </a:ln>
        </p:spPr>
        <p:txBody>
          <a:bodyPr/>
          <a:lstStyle/>
          <a:p>
            <a:endParaRPr lang="zh-CN" altLang="en-US"/>
          </a:p>
        </p:txBody>
      </p:sp>
      <p:sp>
        <p:nvSpPr>
          <p:cNvPr id="6" name="Line 7"/>
          <p:cNvSpPr>
            <a:spLocks noChangeShapeType="1"/>
          </p:cNvSpPr>
          <p:nvPr/>
        </p:nvSpPr>
        <p:spPr bwMode="auto">
          <a:xfrm flipV="1">
            <a:off x="632781" y="4170363"/>
            <a:ext cx="3319463" cy="0"/>
          </a:xfrm>
          <a:prstGeom prst="line">
            <a:avLst/>
          </a:prstGeom>
          <a:noFill/>
          <a:ln w="25400">
            <a:solidFill>
              <a:srgbClr val="000000"/>
            </a:solidFill>
            <a:round/>
            <a:tailEnd type="triangle" w="med" len="med"/>
          </a:ln>
        </p:spPr>
        <p:txBody>
          <a:bodyPr/>
          <a:lstStyle/>
          <a:p>
            <a:endParaRPr lang="zh-CN" altLang="en-US">
              <a:ln>
                <a:solidFill>
                  <a:srgbClr val="000000"/>
                </a:solidFill>
              </a:ln>
            </a:endParaRPr>
          </a:p>
        </p:txBody>
      </p:sp>
      <p:sp>
        <p:nvSpPr>
          <p:cNvPr id="7" name="AutoShape 8"/>
          <p:cNvSpPr>
            <a:spLocks noChangeArrowheads="1"/>
          </p:cNvSpPr>
          <p:nvPr/>
        </p:nvSpPr>
        <p:spPr bwMode="auto">
          <a:xfrm>
            <a:off x="2283781" y="3390900"/>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8" name="AutoShape 9"/>
          <p:cNvSpPr>
            <a:spLocks noChangeArrowheads="1"/>
          </p:cNvSpPr>
          <p:nvPr/>
        </p:nvSpPr>
        <p:spPr bwMode="auto">
          <a:xfrm>
            <a:off x="1709106" y="37480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9" name="AutoShape 10"/>
          <p:cNvSpPr>
            <a:spLocks noChangeArrowheads="1"/>
          </p:cNvSpPr>
          <p:nvPr/>
        </p:nvSpPr>
        <p:spPr bwMode="auto">
          <a:xfrm>
            <a:off x="1861506" y="42941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10" name="AutoShape 11"/>
          <p:cNvSpPr>
            <a:spLocks noChangeArrowheads="1"/>
          </p:cNvSpPr>
          <p:nvPr/>
        </p:nvSpPr>
        <p:spPr bwMode="auto">
          <a:xfrm>
            <a:off x="2394906" y="477043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11" name="AutoShape 12"/>
          <p:cNvSpPr>
            <a:spLocks noChangeArrowheads="1"/>
          </p:cNvSpPr>
          <p:nvPr/>
        </p:nvSpPr>
        <p:spPr bwMode="auto">
          <a:xfrm>
            <a:off x="1975806" y="343693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12" name="AutoShape 13"/>
          <p:cNvSpPr>
            <a:spLocks noChangeArrowheads="1"/>
          </p:cNvSpPr>
          <p:nvPr/>
        </p:nvSpPr>
        <p:spPr bwMode="auto">
          <a:xfrm>
            <a:off x="1480506" y="40655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13" name="AutoShape 14"/>
          <p:cNvSpPr>
            <a:spLocks noChangeArrowheads="1"/>
          </p:cNvSpPr>
          <p:nvPr/>
        </p:nvSpPr>
        <p:spPr bwMode="auto">
          <a:xfrm>
            <a:off x="1899606" y="480853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14" name="AutoShape 15"/>
          <p:cNvSpPr>
            <a:spLocks noChangeArrowheads="1"/>
          </p:cNvSpPr>
          <p:nvPr/>
        </p:nvSpPr>
        <p:spPr bwMode="auto">
          <a:xfrm>
            <a:off x="2394906" y="38369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15" name="AutoShape 16"/>
          <p:cNvSpPr>
            <a:spLocks noChangeArrowheads="1"/>
          </p:cNvSpPr>
          <p:nvPr/>
        </p:nvSpPr>
        <p:spPr bwMode="auto">
          <a:xfrm>
            <a:off x="3296606" y="38242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16" name="AutoShape 17"/>
          <p:cNvSpPr>
            <a:spLocks noChangeArrowheads="1"/>
          </p:cNvSpPr>
          <p:nvPr/>
        </p:nvSpPr>
        <p:spPr bwMode="auto">
          <a:xfrm>
            <a:off x="3156906" y="50371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17" name="AutoShape 18"/>
          <p:cNvSpPr>
            <a:spLocks noChangeArrowheads="1"/>
          </p:cNvSpPr>
          <p:nvPr/>
        </p:nvSpPr>
        <p:spPr bwMode="auto">
          <a:xfrm>
            <a:off x="909006" y="39512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18" name="AutoShape 19"/>
          <p:cNvSpPr>
            <a:spLocks noChangeArrowheads="1"/>
          </p:cNvSpPr>
          <p:nvPr/>
        </p:nvSpPr>
        <p:spPr bwMode="auto">
          <a:xfrm>
            <a:off x="2420306" y="54054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19" name="AutoShape 20"/>
          <p:cNvSpPr>
            <a:spLocks noChangeArrowheads="1"/>
          </p:cNvSpPr>
          <p:nvPr/>
        </p:nvSpPr>
        <p:spPr bwMode="auto">
          <a:xfrm>
            <a:off x="3385506" y="45608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20" name="AutoShape 21"/>
          <p:cNvSpPr>
            <a:spLocks noChangeArrowheads="1"/>
          </p:cNvSpPr>
          <p:nvPr/>
        </p:nvSpPr>
        <p:spPr bwMode="auto">
          <a:xfrm>
            <a:off x="1448756" y="51006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21" name="AutoShape 22"/>
          <p:cNvSpPr>
            <a:spLocks noChangeArrowheads="1"/>
          </p:cNvSpPr>
          <p:nvPr/>
        </p:nvSpPr>
        <p:spPr bwMode="auto">
          <a:xfrm>
            <a:off x="1137606" y="46180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22" name="AutoShape 23"/>
          <p:cNvSpPr>
            <a:spLocks noChangeArrowheads="1"/>
          </p:cNvSpPr>
          <p:nvPr/>
        </p:nvSpPr>
        <p:spPr bwMode="auto">
          <a:xfrm>
            <a:off x="1194756" y="30940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23" name="AutoShape 24"/>
          <p:cNvSpPr>
            <a:spLocks noChangeArrowheads="1"/>
          </p:cNvSpPr>
          <p:nvPr/>
        </p:nvSpPr>
        <p:spPr bwMode="auto">
          <a:xfrm>
            <a:off x="2690181" y="4229100"/>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24" name="AutoShape 25"/>
          <p:cNvSpPr>
            <a:spLocks noChangeArrowheads="1"/>
          </p:cNvSpPr>
          <p:nvPr/>
        </p:nvSpPr>
        <p:spPr bwMode="auto">
          <a:xfrm>
            <a:off x="2309181" y="4362450"/>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25" name="AutoShape 26"/>
          <p:cNvSpPr>
            <a:spLocks noChangeArrowheads="1"/>
          </p:cNvSpPr>
          <p:nvPr/>
        </p:nvSpPr>
        <p:spPr bwMode="auto">
          <a:xfrm>
            <a:off x="2594931" y="3124200"/>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26" name="Oval 27"/>
          <p:cNvSpPr>
            <a:spLocks noChangeArrowheads="1"/>
          </p:cNvSpPr>
          <p:nvPr/>
        </p:nvSpPr>
        <p:spPr bwMode="auto">
          <a:xfrm>
            <a:off x="1299531" y="3209925"/>
            <a:ext cx="1885950" cy="1905000"/>
          </a:xfrm>
          <a:prstGeom prst="ellipse">
            <a:avLst/>
          </a:prstGeom>
          <a:noFill/>
          <a:ln w="15875" algn="ctr">
            <a:solidFill>
              <a:schemeClr val="tx2"/>
            </a:solidFill>
            <a:prstDash val="sysDot"/>
            <a:round/>
          </a:ln>
        </p:spPr>
        <p:txBody>
          <a:bodyPr wrap="none" anchor="ctr"/>
          <a:lstStyle/>
          <a:p>
            <a:endParaRPr lang="zh-CN" altLang="en-US"/>
          </a:p>
        </p:txBody>
      </p:sp>
      <p:sp>
        <p:nvSpPr>
          <p:cNvPr id="27" name="AutoShape 28"/>
          <p:cNvSpPr>
            <a:spLocks noChangeArrowheads="1"/>
          </p:cNvSpPr>
          <p:nvPr/>
        </p:nvSpPr>
        <p:spPr bwMode="auto">
          <a:xfrm>
            <a:off x="1347156" y="32464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57" name="AutoShape 58"/>
          <p:cNvSpPr>
            <a:spLocks noChangeArrowheads="1"/>
          </p:cNvSpPr>
          <p:nvPr/>
        </p:nvSpPr>
        <p:spPr bwMode="auto">
          <a:xfrm>
            <a:off x="3886200" y="2362200"/>
            <a:ext cx="1638300" cy="457200"/>
          </a:xfrm>
          <a:prstGeom prst="curvedDownArrow">
            <a:avLst>
              <a:gd name="adj1" fmla="val 71667"/>
              <a:gd name="adj2" fmla="val 143333"/>
              <a:gd name="adj3" fmla="val 33333"/>
            </a:avLst>
          </a:prstGeom>
          <a:solidFill>
            <a:srgbClr val="008000"/>
          </a:solidFill>
          <a:ln w="9525">
            <a:solidFill>
              <a:srgbClr val="008000"/>
            </a:solidFill>
            <a:miter lim="800000"/>
          </a:ln>
        </p:spPr>
        <p:txBody>
          <a:bodyPr wrap="none" anchor="ctr"/>
          <a:lstStyle/>
          <a:p>
            <a:endParaRPr lang="zh-CN" altLang="en-US"/>
          </a:p>
        </p:txBody>
      </p:sp>
      <p:sp>
        <p:nvSpPr>
          <p:cNvPr id="58" name="Text Box 59"/>
          <p:cNvSpPr txBox="1">
            <a:spLocks noChangeArrowheads="1"/>
          </p:cNvSpPr>
          <p:nvPr/>
        </p:nvSpPr>
        <p:spPr bwMode="auto">
          <a:xfrm>
            <a:off x="3886200" y="3048000"/>
            <a:ext cx="1905000" cy="396875"/>
          </a:xfrm>
          <a:prstGeom prst="rect">
            <a:avLst/>
          </a:prstGeom>
          <a:noFill/>
          <a:ln w="9525" algn="ctr">
            <a:noFill/>
            <a:miter lim="800000"/>
          </a:ln>
        </p:spPr>
        <p:txBody>
          <a:bodyPr>
            <a:spAutoFit/>
          </a:bodyPr>
          <a:lstStyle/>
          <a:p>
            <a:pPr algn="l">
              <a:spcBef>
                <a:spcPct val="50000"/>
              </a:spcBef>
            </a:pPr>
            <a:r>
              <a:rPr lang="el-GR" altLang="zh-CN" sz="2000" dirty="0">
                <a:solidFill>
                  <a:srgbClr val="000000"/>
                </a:solidFill>
                <a:latin typeface="Times New Roman" panose="02020603050405020304" pitchFamily="18" charset="0"/>
                <a:cs typeface="Times New Roman" panose="02020603050405020304" pitchFamily="18" charset="0"/>
              </a:rPr>
              <a:t>Φ</a:t>
            </a:r>
            <a:r>
              <a:rPr lang="en-US" altLang="zh-CN" sz="2000" dirty="0">
                <a:solidFill>
                  <a:srgbClr val="000000"/>
                </a:solidFill>
                <a:latin typeface="Times New Roman" panose="02020603050405020304" pitchFamily="18" charset="0"/>
                <a:cs typeface="Times New Roman" panose="02020603050405020304" pitchFamily="18" charset="0"/>
              </a:rPr>
              <a:t>:  x</a:t>
            </a:r>
            <a:r>
              <a:rPr lang="en-US" altLang="zh-CN" sz="2000" baseline="-25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 </a:t>
            </a:r>
            <a:r>
              <a:rPr lang="el-GR" altLang="zh-CN" sz="2000" dirty="0">
                <a:solidFill>
                  <a:srgbClr val="000000"/>
                </a:solidFill>
                <a:latin typeface="Times New Roman" panose="02020603050405020304" pitchFamily="18" charset="0"/>
                <a:cs typeface="Times New Roman" panose="02020603050405020304" pitchFamily="18" charset="0"/>
              </a:rPr>
              <a:t>φ</a:t>
            </a:r>
            <a:r>
              <a:rPr lang="en-US" altLang="zh-CN" sz="2000" dirty="0">
                <a:solidFill>
                  <a:srgbClr val="000000"/>
                </a:solidFill>
                <a:latin typeface="Times New Roman" panose="02020603050405020304" pitchFamily="18" charset="0"/>
                <a:cs typeface="Times New Roman" panose="02020603050405020304" pitchFamily="18" charset="0"/>
              </a:rPr>
              <a:t>(x)</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61" name="Text Box 20"/>
          <p:cNvSpPr txBox="1">
            <a:spLocks noChangeArrowheads="1"/>
          </p:cNvSpPr>
          <p:nvPr/>
        </p:nvSpPr>
        <p:spPr bwMode="auto">
          <a:xfrm>
            <a:off x="3690306" y="4191000"/>
            <a:ext cx="457200" cy="366713"/>
          </a:xfrm>
          <a:prstGeom prst="rect">
            <a:avLst/>
          </a:prstGeom>
          <a:noFill/>
          <a:ln w="9525" algn="ctr">
            <a:noFill/>
            <a:miter lim="800000"/>
          </a:ln>
        </p:spPr>
        <p:txBody>
          <a:bodyPr>
            <a:spAutoFit/>
          </a:bodyPr>
          <a:lstStyle/>
          <a:p>
            <a:pPr algn="l">
              <a:spcBef>
                <a:spcPct val="50000"/>
              </a:spcBef>
            </a:pPr>
            <a:r>
              <a:rPr lang="en-US" altLang="zh-CN" i="1" dirty="0" smtClean="0">
                <a:solidFill>
                  <a:srgbClr val="000000"/>
                </a:solidFill>
                <a:latin typeface="Times New Roman" panose="02020603050405020304" pitchFamily="18" charset="0"/>
              </a:rPr>
              <a:t>x</a:t>
            </a:r>
            <a:r>
              <a:rPr lang="en-US" altLang="zh-CN" i="1" baseline="-25000" dirty="0" smtClean="0">
                <a:solidFill>
                  <a:srgbClr val="000000"/>
                </a:solidFill>
                <a:latin typeface="Times New Roman" panose="02020603050405020304" pitchFamily="18" charset="0"/>
              </a:rPr>
              <a:t>1</a:t>
            </a:r>
            <a:endParaRPr lang="en-US" altLang="zh-CN" i="1" baseline="-25000" dirty="0">
              <a:solidFill>
                <a:srgbClr val="000000"/>
              </a:solidFill>
              <a:latin typeface="Times New Roman" panose="02020603050405020304" pitchFamily="18" charset="0"/>
            </a:endParaRPr>
          </a:p>
        </p:txBody>
      </p:sp>
      <p:sp>
        <p:nvSpPr>
          <p:cNvPr id="63" name="Text Box 20"/>
          <p:cNvSpPr txBox="1">
            <a:spLocks noChangeArrowheads="1"/>
          </p:cNvSpPr>
          <p:nvPr/>
        </p:nvSpPr>
        <p:spPr bwMode="auto">
          <a:xfrm>
            <a:off x="1861506" y="2438400"/>
            <a:ext cx="457200" cy="366713"/>
          </a:xfrm>
          <a:prstGeom prst="rect">
            <a:avLst/>
          </a:prstGeom>
          <a:noFill/>
          <a:ln w="9525" algn="ctr">
            <a:noFill/>
            <a:miter lim="800000"/>
          </a:ln>
        </p:spPr>
        <p:txBody>
          <a:bodyPr>
            <a:spAutoFit/>
          </a:bodyPr>
          <a:lstStyle/>
          <a:p>
            <a:pPr algn="l">
              <a:spcBef>
                <a:spcPct val="50000"/>
              </a:spcBef>
            </a:pPr>
            <a:r>
              <a:rPr lang="en-US" altLang="zh-CN" i="1" dirty="0">
                <a:solidFill>
                  <a:srgbClr val="000000"/>
                </a:solidFill>
                <a:latin typeface="Times New Roman" panose="02020603050405020304" pitchFamily="18" charset="0"/>
              </a:rPr>
              <a:t>x</a:t>
            </a:r>
            <a:r>
              <a:rPr lang="en-US" altLang="zh-CN" i="1" baseline="-25000" dirty="0">
                <a:solidFill>
                  <a:srgbClr val="000000"/>
                </a:solidFill>
                <a:latin typeface="Times New Roman" panose="02020603050405020304" pitchFamily="18" charset="0"/>
              </a:rPr>
              <a:t>2</a:t>
            </a:r>
            <a:endParaRPr lang="en-US" altLang="zh-CN" i="1" baseline="-25000" dirty="0">
              <a:solidFill>
                <a:srgbClr val="000000"/>
              </a:solidFill>
              <a:latin typeface="Times New Roman" panose="02020603050405020304" pitchFamily="18" charset="0"/>
            </a:endParaRPr>
          </a:p>
        </p:txBody>
      </p:sp>
      <p:grpSp>
        <p:nvGrpSpPr>
          <p:cNvPr id="3" name="组合 2"/>
          <p:cNvGrpSpPr/>
          <p:nvPr/>
        </p:nvGrpSpPr>
        <p:grpSpPr>
          <a:xfrm>
            <a:off x="5562600" y="2971800"/>
            <a:ext cx="3048000" cy="2579132"/>
            <a:chOff x="5562600" y="2971800"/>
            <a:chExt cx="3048000" cy="2579132"/>
          </a:xfrm>
        </p:grpSpPr>
        <p:sp>
          <p:nvSpPr>
            <p:cNvPr id="29" name="Line 30"/>
            <p:cNvSpPr>
              <a:spLocks noChangeShapeType="1"/>
            </p:cNvSpPr>
            <p:nvPr/>
          </p:nvSpPr>
          <p:spPr bwMode="auto">
            <a:xfrm flipH="1" flipV="1">
              <a:off x="6019800" y="3111500"/>
              <a:ext cx="0" cy="2070100"/>
            </a:xfrm>
            <a:prstGeom prst="line">
              <a:avLst/>
            </a:prstGeom>
            <a:noFill/>
            <a:ln w="25400">
              <a:solidFill>
                <a:srgbClr val="000000"/>
              </a:solidFill>
              <a:round/>
              <a:tailEnd type="triangle" w="med" len="med"/>
            </a:ln>
          </p:spPr>
          <p:txBody>
            <a:bodyPr/>
            <a:lstStyle/>
            <a:p>
              <a:endParaRPr lang="zh-CN" altLang="en-US">
                <a:solidFill>
                  <a:srgbClr val="000000"/>
                </a:solidFill>
              </a:endParaRPr>
            </a:p>
          </p:txBody>
        </p:sp>
        <p:sp>
          <p:nvSpPr>
            <p:cNvPr id="30" name="Line 31"/>
            <p:cNvSpPr>
              <a:spLocks noChangeShapeType="1"/>
            </p:cNvSpPr>
            <p:nvPr/>
          </p:nvSpPr>
          <p:spPr bwMode="auto">
            <a:xfrm>
              <a:off x="6019800" y="5181600"/>
              <a:ext cx="2347913" cy="0"/>
            </a:xfrm>
            <a:prstGeom prst="line">
              <a:avLst/>
            </a:prstGeom>
            <a:noFill/>
            <a:ln w="25400">
              <a:solidFill>
                <a:srgbClr val="000000"/>
              </a:solidFill>
              <a:round/>
              <a:tailEnd type="triangle" w="med" len="med"/>
            </a:ln>
          </p:spPr>
          <p:txBody>
            <a:bodyPr/>
            <a:lstStyle/>
            <a:p>
              <a:endParaRPr lang="zh-CN" altLang="en-US">
                <a:solidFill>
                  <a:srgbClr val="000000"/>
                </a:solidFill>
              </a:endParaRPr>
            </a:p>
          </p:txBody>
        </p:sp>
        <p:sp>
          <p:nvSpPr>
            <p:cNvPr id="31" name="AutoShape 32"/>
            <p:cNvSpPr>
              <a:spLocks noChangeArrowheads="1"/>
            </p:cNvSpPr>
            <p:nvPr/>
          </p:nvSpPr>
          <p:spPr bwMode="auto">
            <a:xfrm>
              <a:off x="6375400" y="4545012"/>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32" name="AutoShape 33"/>
            <p:cNvSpPr>
              <a:spLocks noChangeArrowheads="1"/>
            </p:cNvSpPr>
            <p:nvPr/>
          </p:nvSpPr>
          <p:spPr bwMode="auto">
            <a:xfrm>
              <a:off x="6477000" y="4592637"/>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33" name="AutoShape 34"/>
            <p:cNvSpPr>
              <a:spLocks noChangeArrowheads="1"/>
            </p:cNvSpPr>
            <p:nvPr/>
          </p:nvSpPr>
          <p:spPr bwMode="auto">
            <a:xfrm>
              <a:off x="6324600" y="5049837"/>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34" name="AutoShape 35"/>
            <p:cNvSpPr>
              <a:spLocks noChangeArrowheads="1"/>
            </p:cNvSpPr>
            <p:nvPr/>
          </p:nvSpPr>
          <p:spPr bwMode="auto">
            <a:xfrm>
              <a:off x="6705600" y="4973637"/>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35" name="AutoShape 36"/>
            <p:cNvSpPr>
              <a:spLocks noChangeArrowheads="1"/>
            </p:cNvSpPr>
            <p:nvPr/>
          </p:nvSpPr>
          <p:spPr bwMode="auto">
            <a:xfrm>
              <a:off x="6172200" y="4516437"/>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36" name="AutoShape 37"/>
            <p:cNvSpPr>
              <a:spLocks noChangeArrowheads="1"/>
            </p:cNvSpPr>
            <p:nvPr/>
          </p:nvSpPr>
          <p:spPr bwMode="auto">
            <a:xfrm>
              <a:off x="6781800" y="4745037"/>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37" name="AutoShape 38"/>
            <p:cNvSpPr>
              <a:spLocks noChangeArrowheads="1"/>
            </p:cNvSpPr>
            <p:nvPr/>
          </p:nvSpPr>
          <p:spPr bwMode="auto">
            <a:xfrm>
              <a:off x="6248400" y="4821237"/>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38" name="AutoShape 39"/>
            <p:cNvSpPr>
              <a:spLocks noChangeArrowheads="1"/>
            </p:cNvSpPr>
            <p:nvPr/>
          </p:nvSpPr>
          <p:spPr bwMode="auto">
            <a:xfrm>
              <a:off x="6486525" y="4991100"/>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39" name="AutoShape 40"/>
            <p:cNvSpPr>
              <a:spLocks noChangeArrowheads="1"/>
            </p:cNvSpPr>
            <p:nvPr/>
          </p:nvSpPr>
          <p:spPr bwMode="auto">
            <a:xfrm>
              <a:off x="8077200" y="4364037"/>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40" name="AutoShape 41"/>
            <p:cNvSpPr>
              <a:spLocks noChangeArrowheads="1"/>
            </p:cNvSpPr>
            <p:nvPr/>
          </p:nvSpPr>
          <p:spPr bwMode="auto">
            <a:xfrm>
              <a:off x="7696200" y="4135437"/>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41" name="AutoShape 42"/>
            <p:cNvSpPr>
              <a:spLocks noChangeArrowheads="1"/>
            </p:cNvSpPr>
            <p:nvPr/>
          </p:nvSpPr>
          <p:spPr bwMode="auto">
            <a:xfrm>
              <a:off x="7477125" y="3590925"/>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42" name="AutoShape 43"/>
            <p:cNvSpPr>
              <a:spLocks noChangeArrowheads="1"/>
            </p:cNvSpPr>
            <p:nvPr/>
          </p:nvSpPr>
          <p:spPr bwMode="auto">
            <a:xfrm>
              <a:off x="7620000" y="4516437"/>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43" name="AutoShape 44"/>
            <p:cNvSpPr>
              <a:spLocks noChangeArrowheads="1"/>
            </p:cNvSpPr>
            <p:nvPr/>
          </p:nvSpPr>
          <p:spPr bwMode="auto">
            <a:xfrm>
              <a:off x="7848600" y="3678237"/>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44" name="AutoShape 45"/>
            <p:cNvSpPr>
              <a:spLocks noChangeArrowheads="1"/>
            </p:cNvSpPr>
            <p:nvPr/>
          </p:nvSpPr>
          <p:spPr bwMode="auto">
            <a:xfrm>
              <a:off x="7467600" y="4287837"/>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45" name="AutoShape 46"/>
            <p:cNvSpPr>
              <a:spLocks noChangeArrowheads="1"/>
            </p:cNvSpPr>
            <p:nvPr/>
          </p:nvSpPr>
          <p:spPr bwMode="auto">
            <a:xfrm>
              <a:off x="7848600" y="4516437"/>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46" name="AutoShape 47"/>
            <p:cNvSpPr>
              <a:spLocks noChangeArrowheads="1"/>
            </p:cNvSpPr>
            <p:nvPr/>
          </p:nvSpPr>
          <p:spPr bwMode="auto">
            <a:xfrm>
              <a:off x="7400925" y="3800475"/>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47" name="AutoShape 48"/>
            <p:cNvSpPr>
              <a:spLocks noChangeArrowheads="1"/>
            </p:cNvSpPr>
            <p:nvPr/>
          </p:nvSpPr>
          <p:spPr bwMode="auto">
            <a:xfrm>
              <a:off x="6400800" y="4745037"/>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48" name="AutoShape 49"/>
            <p:cNvSpPr>
              <a:spLocks noChangeArrowheads="1"/>
            </p:cNvSpPr>
            <p:nvPr/>
          </p:nvSpPr>
          <p:spPr bwMode="auto">
            <a:xfrm>
              <a:off x="6477000" y="4821237"/>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solidFill>
                  <a:srgbClr val="000000"/>
                </a:solidFill>
              </a:endParaRPr>
            </a:p>
          </p:txBody>
        </p:sp>
        <p:sp>
          <p:nvSpPr>
            <p:cNvPr id="49" name="AutoShape 50"/>
            <p:cNvSpPr>
              <a:spLocks noChangeArrowheads="1"/>
            </p:cNvSpPr>
            <p:nvPr/>
          </p:nvSpPr>
          <p:spPr bwMode="auto">
            <a:xfrm>
              <a:off x="7391400" y="3925887"/>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50" name="AutoShape 51"/>
            <p:cNvSpPr>
              <a:spLocks noChangeArrowheads="1"/>
            </p:cNvSpPr>
            <p:nvPr/>
          </p:nvSpPr>
          <p:spPr bwMode="auto">
            <a:xfrm>
              <a:off x="7315200" y="3525837"/>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51" name="AutoShape 52"/>
            <p:cNvSpPr>
              <a:spLocks noChangeArrowheads="1"/>
            </p:cNvSpPr>
            <p:nvPr/>
          </p:nvSpPr>
          <p:spPr bwMode="auto">
            <a:xfrm>
              <a:off x="8067675" y="4029075"/>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solidFill>
                  <a:srgbClr val="000000"/>
                </a:solidFill>
              </a:endParaRPr>
            </a:p>
          </p:txBody>
        </p:sp>
        <p:sp>
          <p:nvSpPr>
            <p:cNvPr id="59" name="Text Box 20"/>
            <p:cNvSpPr txBox="1">
              <a:spLocks noChangeArrowheads="1"/>
            </p:cNvSpPr>
            <p:nvPr/>
          </p:nvSpPr>
          <p:spPr bwMode="auto">
            <a:xfrm>
              <a:off x="8153400" y="5181600"/>
              <a:ext cx="457200" cy="369332"/>
            </a:xfrm>
            <a:prstGeom prst="rect">
              <a:avLst/>
            </a:prstGeom>
            <a:noFill/>
            <a:ln w="9525" algn="ctr">
              <a:noFill/>
              <a:miter lim="800000"/>
            </a:ln>
          </p:spPr>
          <p:txBody>
            <a:bodyPr>
              <a:spAutoFit/>
            </a:bodyPr>
            <a:lstStyle/>
            <a:p>
              <a:pPr algn="l">
                <a:spcBef>
                  <a:spcPct val="50000"/>
                </a:spcBef>
              </a:pPr>
              <a:r>
                <a:rPr lang="en-US" altLang="zh-CN" i="1" dirty="0" smtClean="0">
                  <a:solidFill>
                    <a:srgbClr val="000000"/>
                  </a:solidFill>
                  <a:latin typeface="Times New Roman" panose="02020603050405020304" pitchFamily="18" charset="0"/>
                </a:rPr>
                <a:t>x</a:t>
              </a:r>
              <a:r>
                <a:rPr lang="en-US" altLang="zh-CN" i="1" baseline="-25000" dirty="0" smtClean="0">
                  <a:solidFill>
                    <a:srgbClr val="000000"/>
                  </a:solidFill>
                  <a:latin typeface="Times New Roman" panose="02020603050405020304" pitchFamily="18" charset="0"/>
                </a:rPr>
                <a:t>1</a:t>
              </a:r>
              <a:r>
                <a:rPr lang="en-US" altLang="zh-CN" i="1" baseline="30000" dirty="0" smtClean="0">
                  <a:solidFill>
                    <a:srgbClr val="000000"/>
                  </a:solidFill>
                  <a:latin typeface="Times New Roman" panose="02020603050405020304" pitchFamily="18" charset="0"/>
                </a:rPr>
                <a:t>2</a:t>
              </a:r>
              <a:endParaRPr lang="en-US" altLang="zh-CN" i="1" baseline="30000" dirty="0">
                <a:solidFill>
                  <a:srgbClr val="000000"/>
                </a:solidFill>
                <a:latin typeface="Times New Roman" panose="02020603050405020304" pitchFamily="18" charset="0"/>
              </a:endParaRPr>
            </a:p>
          </p:txBody>
        </p:sp>
        <p:sp>
          <p:nvSpPr>
            <p:cNvPr id="60" name="Text Box 20"/>
            <p:cNvSpPr txBox="1">
              <a:spLocks noChangeArrowheads="1"/>
            </p:cNvSpPr>
            <p:nvPr/>
          </p:nvSpPr>
          <p:spPr bwMode="auto">
            <a:xfrm>
              <a:off x="5562600" y="2971800"/>
              <a:ext cx="457200" cy="369332"/>
            </a:xfrm>
            <a:prstGeom prst="rect">
              <a:avLst/>
            </a:prstGeom>
            <a:noFill/>
            <a:ln w="9525" algn="ctr">
              <a:noFill/>
              <a:miter lim="800000"/>
            </a:ln>
          </p:spPr>
          <p:txBody>
            <a:bodyPr>
              <a:spAutoFit/>
            </a:bodyPr>
            <a:lstStyle/>
            <a:p>
              <a:pPr algn="l">
                <a:spcBef>
                  <a:spcPct val="50000"/>
                </a:spcBef>
              </a:pPr>
              <a:r>
                <a:rPr lang="en-US" altLang="zh-CN" i="1" dirty="0" smtClean="0">
                  <a:solidFill>
                    <a:srgbClr val="000000"/>
                  </a:solidFill>
                  <a:latin typeface="Times New Roman" panose="02020603050405020304" pitchFamily="18" charset="0"/>
                </a:rPr>
                <a:t>x</a:t>
              </a:r>
              <a:r>
                <a:rPr lang="en-US" altLang="zh-CN" i="1" baseline="-25000" dirty="0" smtClean="0">
                  <a:solidFill>
                    <a:srgbClr val="000000"/>
                  </a:solidFill>
                  <a:latin typeface="Times New Roman" panose="02020603050405020304" pitchFamily="18" charset="0"/>
                </a:rPr>
                <a:t>2</a:t>
              </a:r>
              <a:r>
                <a:rPr lang="en-US" altLang="zh-CN" i="1" baseline="30000" dirty="0" smtClean="0">
                  <a:solidFill>
                    <a:srgbClr val="000000"/>
                  </a:solidFill>
                  <a:latin typeface="Times New Roman" panose="02020603050405020304" pitchFamily="18" charset="0"/>
                </a:rPr>
                <a:t>2</a:t>
              </a:r>
              <a:endParaRPr lang="en-US" altLang="zh-CN" i="1" baseline="30000" dirty="0">
                <a:solidFill>
                  <a:srgbClr val="000000"/>
                </a:solidFill>
                <a:latin typeface="Times New Roman" panose="02020603050405020304" pitchFamily="18" charset="0"/>
              </a:endParaRPr>
            </a:p>
          </p:txBody>
        </p:sp>
        <p:cxnSp>
          <p:nvCxnSpPr>
            <p:cNvPr id="65" name="直接连接符 64"/>
            <p:cNvCxnSpPr/>
            <p:nvPr/>
          </p:nvCxnSpPr>
          <p:spPr>
            <a:xfrm rot="16200000" flipH="1">
              <a:off x="6248400" y="3581400"/>
              <a:ext cx="1524000" cy="1371600"/>
            </a:xfrm>
            <a:prstGeom prst="line">
              <a:avLst/>
            </a:prstGeom>
            <a:ln w="22225">
              <a:solidFill>
                <a:schemeClr val="tx2"/>
              </a:solidFill>
              <a:prstDash val="dash"/>
              <a:tailEnd type="none"/>
            </a:ln>
          </p:spPr>
          <p:style>
            <a:lnRef idx="1">
              <a:schemeClr val="accent1"/>
            </a:lnRef>
            <a:fillRef idx="0">
              <a:schemeClr val="accent1"/>
            </a:fillRef>
            <a:effectRef idx="0">
              <a:schemeClr val="accent1"/>
            </a:effectRef>
            <a:fontRef idx="minor">
              <a:schemeClr val="tx1"/>
            </a:fontRef>
          </p:style>
        </p:cxnSp>
      </p:grpSp>
      <p:cxnSp>
        <p:nvCxnSpPr>
          <p:cNvPr id="54" name="直接箭头连接符 53"/>
          <p:cNvCxnSpPr>
            <a:endCxn id="26" idx="5"/>
          </p:cNvCxnSpPr>
          <p:nvPr/>
        </p:nvCxnSpPr>
        <p:spPr>
          <a:xfrm flipH="1" flipV="1">
            <a:off x="2909290" y="4835944"/>
            <a:ext cx="895280" cy="34756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p:cNvSpPr txBox="1"/>
              <p:nvPr/>
            </p:nvSpPr>
            <p:spPr>
              <a:xfrm>
                <a:off x="3766506" y="5040868"/>
                <a:ext cx="171989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altLang="zh-CN" i="1" smtClean="0">
                              <a:solidFill>
                                <a:srgbClr val="000000"/>
                              </a:solidFill>
                              <a:latin typeface="Cambria Math" panose="02040503050406030204"/>
                            </a:rPr>
                          </m:ctrlPr>
                        </m:sSupPr>
                        <m:e>
                          <m:sSub>
                            <m:sSubPr>
                              <m:ctrlPr>
                                <a:rPr lang="en-US" altLang="zh-CN" i="1" smtClean="0">
                                  <a:solidFill>
                                    <a:srgbClr val="000000"/>
                                  </a:solidFill>
                                  <a:latin typeface="Cambria Math" panose="02040503050406030204"/>
                                </a:rPr>
                              </m:ctrlPr>
                            </m:sSubPr>
                            <m:e>
                              <m:r>
                                <a:rPr lang="en-US" altLang="zh-CN" b="0" i="1" smtClean="0">
                                  <a:solidFill>
                                    <a:srgbClr val="000000"/>
                                  </a:solidFill>
                                  <a:latin typeface="Cambria Math" panose="02040503050406030204"/>
                                </a:rPr>
                                <m:t>𝑥</m:t>
                              </m:r>
                            </m:e>
                            <m:sub>
                              <m:r>
                                <a:rPr lang="en-US" altLang="zh-CN" b="0" i="1" smtClean="0">
                                  <a:solidFill>
                                    <a:srgbClr val="000000"/>
                                  </a:solidFill>
                                  <a:latin typeface="Cambria Math" panose="02040503050406030204"/>
                                </a:rPr>
                                <m:t>1</m:t>
                              </m:r>
                            </m:sub>
                          </m:sSub>
                        </m:e>
                        <m:sup>
                          <m:r>
                            <a:rPr lang="en-US" altLang="zh-CN" b="0" i="1" smtClean="0">
                              <a:solidFill>
                                <a:srgbClr val="000000"/>
                              </a:solidFill>
                              <a:latin typeface="Cambria Math" panose="02040503050406030204"/>
                            </a:rPr>
                            <m:t>2</m:t>
                          </m:r>
                        </m:sup>
                      </m:sSup>
                      <m:r>
                        <a:rPr lang="en-US" altLang="zh-CN" b="0" i="1" smtClean="0">
                          <a:solidFill>
                            <a:srgbClr val="000000"/>
                          </a:solidFill>
                          <a:latin typeface="Cambria Math" panose="02040503050406030204"/>
                        </a:rPr>
                        <m:t>+</m:t>
                      </m:r>
                      <m:sSup>
                        <m:sSupPr>
                          <m:ctrlPr>
                            <a:rPr lang="en-US" altLang="zh-CN" b="0" i="1" smtClean="0">
                              <a:solidFill>
                                <a:srgbClr val="000000"/>
                              </a:solidFill>
                              <a:latin typeface="Cambria Math" panose="02040503050406030204"/>
                            </a:rPr>
                          </m:ctrlPr>
                        </m:sSupPr>
                        <m:e>
                          <m:sSub>
                            <m:sSubPr>
                              <m:ctrlPr>
                                <a:rPr lang="en-US" altLang="zh-CN" b="0" i="1" smtClean="0">
                                  <a:solidFill>
                                    <a:srgbClr val="000000"/>
                                  </a:solidFill>
                                  <a:latin typeface="Cambria Math" panose="02040503050406030204"/>
                                </a:rPr>
                              </m:ctrlPr>
                            </m:sSubPr>
                            <m:e>
                              <m:r>
                                <a:rPr lang="en-US" altLang="zh-CN" b="0" i="1" smtClean="0">
                                  <a:solidFill>
                                    <a:srgbClr val="000000"/>
                                  </a:solidFill>
                                  <a:latin typeface="Cambria Math" panose="02040503050406030204"/>
                                </a:rPr>
                                <m:t>𝑥</m:t>
                              </m:r>
                            </m:e>
                            <m:sub>
                              <m:r>
                                <a:rPr lang="en-US" altLang="zh-CN" b="0" i="1" smtClean="0">
                                  <a:solidFill>
                                    <a:srgbClr val="000000"/>
                                  </a:solidFill>
                                  <a:latin typeface="Cambria Math" panose="02040503050406030204"/>
                                </a:rPr>
                                <m:t>2</m:t>
                              </m:r>
                            </m:sub>
                          </m:sSub>
                        </m:e>
                        <m:sup>
                          <m:r>
                            <a:rPr lang="en-US" altLang="zh-CN" b="0" i="1" smtClean="0">
                              <a:solidFill>
                                <a:srgbClr val="000000"/>
                              </a:solidFill>
                              <a:latin typeface="Cambria Math" panose="02040503050406030204"/>
                            </a:rPr>
                            <m:t>2</m:t>
                          </m:r>
                        </m:sup>
                      </m:sSup>
                      <m:r>
                        <a:rPr lang="en-US" altLang="zh-CN" b="0" i="1" smtClean="0">
                          <a:solidFill>
                            <a:srgbClr val="000000"/>
                          </a:solidFill>
                          <a:latin typeface="Cambria Math" panose="02040503050406030204"/>
                        </a:rPr>
                        <m:t>=</m:t>
                      </m:r>
                      <m:sSup>
                        <m:sSupPr>
                          <m:ctrlPr>
                            <a:rPr lang="en-US" altLang="zh-CN" b="0" i="1" smtClean="0">
                              <a:solidFill>
                                <a:srgbClr val="000000"/>
                              </a:solidFill>
                              <a:latin typeface="Cambria Math" panose="02040503050406030204"/>
                            </a:rPr>
                          </m:ctrlPr>
                        </m:sSupPr>
                        <m:e>
                          <m:r>
                            <a:rPr lang="en-US" altLang="zh-CN" b="0" i="1" smtClean="0">
                              <a:solidFill>
                                <a:srgbClr val="000000"/>
                              </a:solidFill>
                              <a:latin typeface="Cambria Math" panose="02040503050406030204"/>
                            </a:rPr>
                            <m:t>𝑟</m:t>
                          </m:r>
                        </m:e>
                        <m:sup>
                          <m:r>
                            <a:rPr lang="en-US" altLang="zh-CN" b="0" i="1" smtClean="0">
                              <a:solidFill>
                                <a:srgbClr val="000000"/>
                              </a:solidFill>
                              <a:latin typeface="Cambria Math" panose="02040503050406030204"/>
                            </a:rPr>
                            <m:t>2</m:t>
                          </m:r>
                        </m:sup>
                      </m:sSup>
                    </m:oMath>
                  </m:oMathPara>
                </a14:m>
                <a:endParaRPr lang="zh-CN" altLang="en-US" dirty="0">
                  <a:solidFill>
                    <a:srgbClr val="000000"/>
                  </a:solidFill>
                </a:endParaRPr>
              </a:p>
            </p:txBody>
          </p:sp>
        </mc:Choice>
        <mc:Fallback>
          <p:sp>
            <p:nvSpPr>
              <p:cNvPr id="53" name="TextBox 52"/>
              <p:cNvSpPr txBox="1">
                <a:spLocks noRot="1" noChangeAspect="1" noMove="1" noResize="1" noEditPoints="1" noAdjustHandles="1" noChangeArrowheads="1" noChangeShapeType="1" noTextEdit="1"/>
              </p:cNvSpPr>
              <p:nvPr/>
            </p:nvSpPr>
            <p:spPr>
              <a:xfrm>
                <a:off x="3766506" y="5040868"/>
                <a:ext cx="1719894" cy="369332"/>
              </a:xfrm>
              <a:prstGeom prst="rect">
                <a:avLst/>
              </a:prstGeom>
              <a:blipFill rotWithShape="1">
                <a:blip r:embed="rId1"/>
                <a:stretch>
                  <a:fillRect l="-19" t="-64"/>
                </a:stretch>
              </a:blipFill>
            </p:spPr>
            <p:txBody>
              <a:bodyPr/>
              <a:lstStyle/>
              <a:p>
                <a:r>
                  <a:rPr lang="zh-CN" altLang="en-US">
                    <a:noFill/>
                  </a:rPr>
                  <a:t> </a:t>
                </a:r>
              </a:p>
            </p:txBody>
          </p:sp>
        </mc:Fallback>
      </mc:AlternateContent>
      <p:sp>
        <p:nvSpPr>
          <p:cNvPr id="62" name="AutoShape 29"/>
          <p:cNvSpPr>
            <a:spLocks noChangeArrowheads="1"/>
          </p:cNvSpPr>
          <p:nvPr/>
        </p:nvSpPr>
        <p:spPr bwMode="auto">
          <a:xfrm>
            <a:off x="3314700" y="32273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p:bldP spid="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Feature Space</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sp>
        <p:nvSpPr>
          <p:cNvPr id="29" name="Line 30"/>
          <p:cNvSpPr>
            <a:spLocks noChangeShapeType="1"/>
          </p:cNvSpPr>
          <p:nvPr/>
        </p:nvSpPr>
        <p:spPr bwMode="auto">
          <a:xfrm flipH="1" flipV="1">
            <a:off x="6107113" y="2311400"/>
            <a:ext cx="0" cy="2070100"/>
          </a:xfrm>
          <a:prstGeom prst="line">
            <a:avLst/>
          </a:prstGeom>
          <a:noFill/>
          <a:ln w="25400">
            <a:solidFill>
              <a:srgbClr val="000000"/>
            </a:solidFill>
            <a:round/>
            <a:tailEnd type="triangle" w="med" len="med"/>
          </a:ln>
        </p:spPr>
        <p:txBody>
          <a:bodyPr/>
          <a:lstStyle/>
          <a:p>
            <a:endParaRPr lang="zh-CN" altLang="en-US"/>
          </a:p>
        </p:txBody>
      </p:sp>
      <p:sp>
        <p:nvSpPr>
          <p:cNvPr id="30" name="Line 31"/>
          <p:cNvSpPr>
            <a:spLocks noChangeShapeType="1"/>
          </p:cNvSpPr>
          <p:nvPr/>
        </p:nvSpPr>
        <p:spPr bwMode="auto">
          <a:xfrm>
            <a:off x="6076950" y="4398963"/>
            <a:ext cx="2347913" cy="0"/>
          </a:xfrm>
          <a:prstGeom prst="line">
            <a:avLst/>
          </a:prstGeom>
          <a:noFill/>
          <a:ln w="25400">
            <a:solidFill>
              <a:srgbClr val="000000"/>
            </a:solidFill>
            <a:round/>
            <a:tailEnd type="triangle" w="med" len="med"/>
          </a:ln>
        </p:spPr>
        <p:txBody>
          <a:bodyPr/>
          <a:lstStyle/>
          <a:p>
            <a:endParaRPr lang="zh-CN" altLang="en-US"/>
          </a:p>
        </p:txBody>
      </p:sp>
      <p:sp>
        <p:nvSpPr>
          <p:cNvPr id="31" name="AutoShape 32"/>
          <p:cNvSpPr>
            <a:spLocks noChangeArrowheads="1"/>
          </p:cNvSpPr>
          <p:nvPr/>
        </p:nvSpPr>
        <p:spPr bwMode="auto">
          <a:xfrm>
            <a:off x="6375400" y="3762375"/>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2" name="AutoShape 33"/>
          <p:cNvSpPr>
            <a:spLocks noChangeArrowheads="1"/>
          </p:cNvSpPr>
          <p:nvPr/>
        </p:nvSpPr>
        <p:spPr bwMode="auto">
          <a:xfrm>
            <a:off x="5800725" y="4119563"/>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3" name="AutoShape 34"/>
          <p:cNvSpPr>
            <a:spLocks noChangeArrowheads="1"/>
          </p:cNvSpPr>
          <p:nvPr/>
        </p:nvSpPr>
        <p:spPr bwMode="auto">
          <a:xfrm>
            <a:off x="6181725" y="46751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4" name="AutoShape 35"/>
          <p:cNvSpPr>
            <a:spLocks noChangeArrowheads="1"/>
          </p:cNvSpPr>
          <p:nvPr/>
        </p:nvSpPr>
        <p:spPr bwMode="auto">
          <a:xfrm>
            <a:off x="7000875" y="46751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5" name="AutoShape 36"/>
          <p:cNvSpPr>
            <a:spLocks noChangeArrowheads="1"/>
          </p:cNvSpPr>
          <p:nvPr/>
        </p:nvSpPr>
        <p:spPr bwMode="auto">
          <a:xfrm>
            <a:off x="6067425" y="3808413"/>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6" name="AutoShape 37"/>
          <p:cNvSpPr>
            <a:spLocks noChangeArrowheads="1"/>
          </p:cNvSpPr>
          <p:nvPr/>
        </p:nvSpPr>
        <p:spPr bwMode="auto">
          <a:xfrm>
            <a:off x="6276975" y="408463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7" name="AutoShape 38"/>
          <p:cNvSpPr>
            <a:spLocks noChangeArrowheads="1"/>
          </p:cNvSpPr>
          <p:nvPr/>
        </p:nvSpPr>
        <p:spPr bwMode="auto">
          <a:xfrm>
            <a:off x="6505575" y="47132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8" name="AutoShape 39"/>
          <p:cNvSpPr>
            <a:spLocks noChangeArrowheads="1"/>
          </p:cNvSpPr>
          <p:nvPr/>
        </p:nvSpPr>
        <p:spPr bwMode="auto">
          <a:xfrm>
            <a:off x="6486525" y="4208463"/>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39" name="AutoShape 40"/>
          <p:cNvSpPr>
            <a:spLocks noChangeArrowheads="1"/>
          </p:cNvSpPr>
          <p:nvPr/>
        </p:nvSpPr>
        <p:spPr bwMode="auto">
          <a:xfrm>
            <a:off x="8093075" y="38433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0" name="AutoShape 41"/>
          <p:cNvSpPr>
            <a:spLocks noChangeArrowheads="1"/>
          </p:cNvSpPr>
          <p:nvPr/>
        </p:nvSpPr>
        <p:spPr bwMode="auto">
          <a:xfrm>
            <a:off x="7953375" y="50561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1" name="AutoShape 42"/>
          <p:cNvSpPr>
            <a:spLocks noChangeArrowheads="1"/>
          </p:cNvSpPr>
          <p:nvPr/>
        </p:nvSpPr>
        <p:spPr bwMode="auto">
          <a:xfrm>
            <a:off x="7477125" y="28082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2" name="AutoShape 43"/>
          <p:cNvSpPr>
            <a:spLocks noChangeArrowheads="1"/>
          </p:cNvSpPr>
          <p:nvPr/>
        </p:nvSpPr>
        <p:spPr bwMode="auto">
          <a:xfrm>
            <a:off x="7483475" y="40719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3" name="AutoShape 44"/>
          <p:cNvSpPr>
            <a:spLocks noChangeArrowheads="1"/>
          </p:cNvSpPr>
          <p:nvPr/>
        </p:nvSpPr>
        <p:spPr bwMode="auto">
          <a:xfrm>
            <a:off x="8181975" y="45799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4" name="AutoShape 45"/>
          <p:cNvSpPr>
            <a:spLocks noChangeArrowheads="1"/>
          </p:cNvSpPr>
          <p:nvPr/>
        </p:nvSpPr>
        <p:spPr bwMode="auto">
          <a:xfrm>
            <a:off x="7007225" y="35194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5" name="AutoShape 46"/>
          <p:cNvSpPr>
            <a:spLocks noChangeArrowheads="1"/>
          </p:cNvSpPr>
          <p:nvPr/>
        </p:nvSpPr>
        <p:spPr bwMode="auto">
          <a:xfrm>
            <a:off x="7610475" y="47513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6" name="AutoShape 47"/>
          <p:cNvSpPr>
            <a:spLocks noChangeArrowheads="1"/>
          </p:cNvSpPr>
          <p:nvPr/>
        </p:nvSpPr>
        <p:spPr bwMode="auto">
          <a:xfrm>
            <a:off x="7400925" y="30178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47" name="AutoShape 48"/>
          <p:cNvSpPr>
            <a:spLocks noChangeArrowheads="1"/>
          </p:cNvSpPr>
          <p:nvPr/>
        </p:nvSpPr>
        <p:spPr bwMode="auto">
          <a:xfrm>
            <a:off x="6010275" y="4524375"/>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48" name="AutoShape 49"/>
          <p:cNvSpPr>
            <a:spLocks noChangeArrowheads="1"/>
          </p:cNvSpPr>
          <p:nvPr/>
        </p:nvSpPr>
        <p:spPr bwMode="auto">
          <a:xfrm>
            <a:off x="5629275" y="4657725"/>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49" name="AutoShape 50"/>
          <p:cNvSpPr>
            <a:spLocks noChangeArrowheads="1"/>
          </p:cNvSpPr>
          <p:nvPr/>
        </p:nvSpPr>
        <p:spPr bwMode="auto">
          <a:xfrm>
            <a:off x="7391400" y="3143250"/>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50" name="AutoShape 51"/>
          <p:cNvSpPr>
            <a:spLocks noChangeArrowheads="1"/>
          </p:cNvSpPr>
          <p:nvPr/>
        </p:nvSpPr>
        <p:spPr bwMode="auto">
          <a:xfrm>
            <a:off x="6943725" y="26749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51" name="AutoShape 52"/>
          <p:cNvSpPr>
            <a:spLocks noChangeArrowheads="1"/>
          </p:cNvSpPr>
          <p:nvPr/>
        </p:nvSpPr>
        <p:spPr bwMode="auto">
          <a:xfrm>
            <a:off x="8067675" y="32464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52" name="Line 53"/>
          <p:cNvSpPr>
            <a:spLocks noChangeShapeType="1"/>
          </p:cNvSpPr>
          <p:nvPr/>
        </p:nvSpPr>
        <p:spPr bwMode="auto">
          <a:xfrm flipH="1">
            <a:off x="4859338" y="4400550"/>
            <a:ext cx="1238250" cy="996950"/>
          </a:xfrm>
          <a:prstGeom prst="line">
            <a:avLst/>
          </a:prstGeom>
          <a:noFill/>
          <a:ln w="25400">
            <a:solidFill>
              <a:srgbClr val="000000"/>
            </a:solidFill>
            <a:round/>
            <a:tailEnd type="triangle" w="med" len="med"/>
          </a:ln>
        </p:spPr>
        <p:txBody>
          <a:bodyPr/>
          <a:lstStyle/>
          <a:p>
            <a:endParaRPr lang="zh-CN" altLang="en-US"/>
          </a:p>
        </p:txBody>
      </p:sp>
      <p:sp>
        <p:nvSpPr>
          <p:cNvPr id="53" name="Line 54"/>
          <p:cNvSpPr>
            <a:spLocks noChangeShapeType="1"/>
          </p:cNvSpPr>
          <p:nvPr/>
        </p:nvSpPr>
        <p:spPr bwMode="auto">
          <a:xfrm>
            <a:off x="6096000" y="3048000"/>
            <a:ext cx="1447800" cy="1333500"/>
          </a:xfrm>
          <a:prstGeom prst="line">
            <a:avLst/>
          </a:prstGeom>
          <a:noFill/>
          <a:ln w="15875">
            <a:solidFill>
              <a:schemeClr val="tx2"/>
            </a:solidFill>
            <a:prstDash val="sysDot"/>
            <a:round/>
          </a:ln>
        </p:spPr>
        <p:txBody>
          <a:bodyPr/>
          <a:lstStyle/>
          <a:p>
            <a:endParaRPr lang="zh-CN" altLang="en-US"/>
          </a:p>
        </p:txBody>
      </p:sp>
      <p:sp>
        <p:nvSpPr>
          <p:cNvPr id="54" name="Line 55"/>
          <p:cNvSpPr>
            <a:spLocks noChangeShapeType="1"/>
          </p:cNvSpPr>
          <p:nvPr/>
        </p:nvSpPr>
        <p:spPr bwMode="auto">
          <a:xfrm flipV="1">
            <a:off x="6324600" y="4419600"/>
            <a:ext cx="1219200" cy="1219200"/>
          </a:xfrm>
          <a:prstGeom prst="line">
            <a:avLst/>
          </a:prstGeom>
          <a:noFill/>
          <a:ln w="15875">
            <a:solidFill>
              <a:schemeClr val="tx2"/>
            </a:solidFill>
            <a:prstDash val="sysDot"/>
            <a:round/>
          </a:ln>
        </p:spPr>
        <p:txBody>
          <a:bodyPr/>
          <a:lstStyle/>
          <a:p>
            <a:endParaRPr lang="zh-CN" altLang="en-US"/>
          </a:p>
        </p:txBody>
      </p:sp>
      <p:sp>
        <p:nvSpPr>
          <p:cNvPr id="55" name="Line 56"/>
          <p:cNvSpPr>
            <a:spLocks noChangeShapeType="1"/>
          </p:cNvSpPr>
          <p:nvPr/>
        </p:nvSpPr>
        <p:spPr bwMode="auto">
          <a:xfrm flipV="1">
            <a:off x="4629150" y="3086100"/>
            <a:ext cx="1466850" cy="838200"/>
          </a:xfrm>
          <a:prstGeom prst="line">
            <a:avLst/>
          </a:prstGeom>
          <a:noFill/>
          <a:ln w="15875">
            <a:solidFill>
              <a:schemeClr val="tx2"/>
            </a:solidFill>
            <a:prstDash val="sysDot"/>
            <a:round/>
          </a:ln>
        </p:spPr>
        <p:txBody>
          <a:bodyPr/>
          <a:lstStyle/>
          <a:p>
            <a:endParaRPr lang="zh-CN" altLang="en-US"/>
          </a:p>
        </p:txBody>
      </p:sp>
      <p:sp>
        <p:nvSpPr>
          <p:cNvPr id="56" name="Line 57"/>
          <p:cNvSpPr>
            <a:spLocks noChangeShapeType="1"/>
          </p:cNvSpPr>
          <p:nvPr/>
        </p:nvSpPr>
        <p:spPr bwMode="auto">
          <a:xfrm>
            <a:off x="4610100" y="3924300"/>
            <a:ext cx="1714500" cy="1695450"/>
          </a:xfrm>
          <a:prstGeom prst="line">
            <a:avLst/>
          </a:prstGeom>
          <a:noFill/>
          <a:ln w="15875">
            <a:solidFill>
              <a:schemeClr val="tx2"/>
            </a:solidFill>
            <a:prstDash val="sysDot"/>
            <a:round/>
          </a:ln>
        </p:spPr>
        <p:txBody>
          <a:bodyPr/>
          <a:lstStyle/>
          <a:p>
            <a:endParaRPr lang="zh-CN" altLang="en-US"/>
          </a:p>
        </p:txBody>
      </p:sp>
      <p:sp>
        <p:nvSpPr>
          <p:cNvPr id="61" name="Line 6"/>
          <p:cNvSpPr>
            <a:spLocks noChangeShapeType="1"/>
          </p:cNvSpPr>
          <p:nvPr/>
        </p:nvSpPr>
        <p:spPr bwMode="auto">
          <a:xfrm flipV="1">
            <a:off x="2253619" y="2559050"/>
            <a:ext cx="0" cy="3041650"/>
          </a:xfrm>
          <a:prstGeom prst="line">
            <a:avLst/>
          </a:prstGeom>
          <a:noFill/>
          <a:ln w="25400">
            <a:solidFill>
              <a:srgbClr val="000000"/>
            </a:solidFill>
            <a:round/>
            <a:tailEnd type="triangle" w="med" len="med"/>
          </a:ln>
        </p:spPr>
        <p:txBody>
          <a:bodyPr/>
          <a:lstStyle/>
          <a:p>
            <a:endParaRPr lang="zh-CN" altLang="en-US"/>
          </a:p>
        </p:txBody>
      </p:sp>
      <p:sp>
        <p:nvSpPr>
          <p:cNvPr id="62" name="Line 7"/>
          <p:cNvSpPr>
            <a:spLocks noChangeShapeType="1"/>
          </p:cNvSpPr>
          <p:nvPr/>
        </p:nvSpPr>
        <p:spPr bwMode="auto">
          <a:xfrm flipV="1">
            <a:off x="632781" y="4170363"/>
            <a:ext cx="3319463" cy="0"/>
          </a:xfrm>
          <a:prstGeom prst="line">
            <a:avLst/>
          </a:prstGeom>
          <a:noFill/>
          <a:ln w="25400">
            <a:solidFill>
              <a:srgbClr val="000000"/>
            </a:solidFill>
            <a:round/>
            <a:tailEnd type="triangle" w="med" len="med"/>
          </a:ln>
        </p:spPr>
        <p:txBody>
          <a:bodyPr/>
          <a:lstStyle/>
          <a:p>
            <a:endParaRPr lang="zh-CN" altLang="en-US">
              <a:ln>
                <a:solidFill>
                  <a:srgbClr val="000000"/>
                </a:solidFill>
              </a:ln>
            </a:endParaRPr>
          </a:p>
        </p:txBody>
      </p:sp>
      <p:sp>
        <p:nvSpPr>
          <p:cNvPr id="63" name="AutoShape 8"/>
          <p:cNvSpPr>
            <a:spLocks noChangeArrowheads="1"/>
          </p:cNvSpPr>
          <p:nvPr/>
        </p:nvSpPr>
        <p:spPr bwMode="auto">
          <a:xfrm>
            <a:off x="2283781" y="3390900"/>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64" name="AutoShape 9"/>
          <p:cNvSpPr>
            <a:spLocks noChangeArrowheads="1"/>
          </p:cNvSpPr>
          <p:nvPr/>
        </p:nvSpPr>
        <p:spPr bwMode="auto">
          <a:xfrm>
            <a:off x="1709106" y="37480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65" name="AutoShape 10"/>
          <p:cNvSpPr>
            <a:spLocks noChangeArrowheads="1"/>
          </p:cNvSpPr>
          <p:nvPr/>
        </p:nvSpPr>
        <p:spPr bwMode="auto">
          <a:xfrm>
            <a:off x="1861506" y="42941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66" name="AutoShape 11"/>
          <p:cNvSpPr>
            <a:spLocks noChangeArrowheads="1"/>
          </p:cNvSpPr>
          <p:nvPr/>
        </p:nvSpPr>
        <p:spPr bwMode="auto">
          <a:xfrm>
            <a:off x="2394906" y="477043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67" name="AutoShape 12"/>
          <p:cNvSpPr>
            <a:spLocks noChangeArrowheads="1"/>
          </p:cNvSpPr>
          <p:nvPr/>
        </p:nvSpPr>
        <p:spPr bwMode="auto">
          <a:xfrm>
            <a:off x="1975806" y="343693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68" name="AutoShape 13"/>
          <p:cNvSpPr>
            <a:spLocks noChangeArrowheads="1"/>
          </p:cNvSpPr>
          <p:nvPr/>
        </p:nvSpPr>
        <p:spPr bwMode="auto">
          <a:xfrm>
            <a:off x="1480506" y="40655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69" name="AutoShape 14"/>
          <p:cNvSpPr>
            <a:spLocks noChangeArrowheads="1"/>
          </p:cNvSpPr>
          <p:nvPr/>
        </p:nvSpPr>
        <p:spPr bwMode="auto">
          <a:xfrm>
            <a:off x="1899606" y="480853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70" name="AutoShape 15"/>
          <p:cNvSpPr>
            <a:spLocks noChangeArrowheads="1"/>
          </p:cNvSpPr>
          <p:nvPr/>
        </p:nvSpPr>
        <p:spPr bwMode="auto">
          <a:xfrm>
            <a:off x="2394906" y="3836988"/>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71" name="AutoShape 16"/>
          <p:cNvSpPr>
            <a:spLocks noChangeArrowheads="1"/>
          </p:cNvSpPr>
          <p:nvPr/>
        </p:nvSpPr>
        <p:spPr bwMode="auto">
          <a:xfrm>
            <a:off x="3296606" y="38242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72" name="AutoShape 17"/>
          <p:cNvSpPr>
            <a:spLocks noChangeArrowheads="1"/>
          </p:cNvSpPr>
          <p:nvPr/>
        </p:nvSpPr>
        <p:spPr bwMode="auto">
          <a:xfrm>
            <a:off x="3156906" y="50371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73" name="AutoShape 18"/>
          <p:cNvSpPr>
            <a:spLocks noChangeArrowheads="1"/>
          </p:cNvSpPr>
          <p:nvPr/>
        </p:nvSpPr>
        <p:spPr bwMode="auto">
          <a:xfrm>
            <a:off x="909006" y="39512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74" name="AutoShape 19"/>
          <p:cNvSpPr>
            <a:spLocks noChangeArrowheads="1"/>
          </p:cNvSpPr>
          <p:nvPr/>
        </p:nvSpPr>
        <p:spPr bwMode="auto">
          <a:xfrm>
            <a:off x="2420306" y="54054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75" name="AutoShape 20"/>
          <p:cNvSpPr>
            <a:spLocks noChangeArrowheads="1"/>
          </p:cNvSpPr>
          <p:nvPr/>
        </p:nvSpPr>
        <p:spPr bwMode="auto">
          <a:xfrm>
            <a:off x="3385506" y="45608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76" name="AutoShape 21"/>
          <p:cNvSpPr>
            <a:spLocks noChangeArrowheads="1"/>
          </p:cNvSpPr>
          <p:nvPr/>
        </p:nvSpPr>
        <p:spPr bwMode="auto">
          <a:xfrm>
            <a:off x="1448756" y="51006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77" name="AutoShape 22"/>
          <p:cNvSpPr>
            <a:spLocks noChangeArrowheads="1"/>
          </p:cNvSpPr>
          <p:nvPr/>
        </p:nvSpPr>
        <p:spPr bwMode="auto">
          <a:xfrm>
            <a:off x="1137606" y="46180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78" name="AutoShape 23"/>
          <p:cNvSpPr>
            <a:spLocks noChangeArrowheads="1"/>
          </p:cNvSpPr>
          <p:nvPr/>
        </p:nvSpPr>
        <p:spPr bwMode="auto">
          <a:xfrm>
            <a:off x="1194756" y="30940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79" name="AutoShape 24"/>
          <p:cNvSpPr>
            <a:spLocks noChangeArrowheads="1"/>
          </p:cNvSpPr>
          <p:nvPr/>
        </p:nvSpPr>
        <p:spPr bwMode="auto">
          <a:xfrm>
            <a:off x="2690181" y="4229100"/>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80" name="AutoShape 25"/>
          <p:cNvSpPr>
            <a:spLocks noChangeArrowheads="1"/>
          </p:cNvSpPr>
          <p:nvPr/>
        </p:nvSpPr>
        <p:spPr bwMode="auto">
          <a:xfrm>
            <a:off x="2309181" y="4362450"/>
            <a:ext cx="88900" cy="88900"/>
          </a:xfrm>
          <a:prstGeom prst="octagon">
            <a:avLst>
              <a:gd name="adj" fmla="val 29287"/>
            </a:avLst>
          </a:prstGeom>
          <a:solidFill>
            <a:srgbClr val="FF0000"/>
          </a:solidFill>
          <a:ln w="9525" algn="ctr">
            <a:solidFill>
              <a:srgbClr val="FF0000"/>
            </a:solidFill>
            <a:miter lim="800000"/>
          </a:ln>
        </p:spPr>
        <p:txBody>
          <a:bodyPr wrap="none" anchor="ctr"/>
          <a:lstStyle/>
          <a:p>
            <a:endParaRPr lang="zh-CN" altLang="en-US"/>
          </a:p>
        </p:txBody>
      </p:sp>
      <p:sp>
        <p:nvSpPr>
          <p:cNvPr id="81" name="AutoShape 26"/>
          <p:cNvSpPr>
            <a:spLocks noChangeArrowheads="1"/>
          </p:cNvSpPr>
          <p:nvPr/>
        </p:nvSpPr>
        <p:spPr bwMode="auto">
          <a:xfrm>
            <a:off x="2594931" y="3124200"/>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82" name="Oval 27"/>
          <p:cNvSpPr>
            <a:spLocks noChangeArrowheads="1"/>
          </p:cNvSpPr>
          <p:nvPr/>
        </p:nvSpPr>
        <p:spPr bwMode="auto">
          <a:xfrm>
            <a:off x="1299531" y="3209925"/>
            <a:ext cx="1885950" cy="1905000"/>
          </a:xfrm>
          <a:prstGeom prst="ellipse">
            <a:avLst/>
          </a:prstGeom>
          <a:noFill/>
          <a:ln w="15875" algn="ctr">
            <a:solidFill>
              <a:schemeClr val="tx2"/>
            </a:solidFill>
            <a:prstDash val="sysDot"/>
            <a:round/>
          </a:ln>
        </p:spPr>
        <p:txBody>
          <a:bodyPr wrap="none" anchor="ctr"/>
          <a:lstStyle/>
          <a:p>
            <a:endParaRPr lang="zh-CN" altLang="en-US"/>
          </a:p>
        </p:txBody>
      </p:sp>
      <p:sp>
        <p:nvSpPr>
          <p:cNvPr id="83" name="AutoShape 28"/>
          <p:cNvSpPr>
            <a:spLocks noChangeArrowheads="1"/>
          </p:cNvSpPr>
          <p:nvPr/>
        </p:nvSpPr>
        <p:spPr bwMode="auto">
          <a:xfrm>
            <a:off x="1347156" y="324643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84" name="Text Box 20"/>
          <p:cNvSpPr txBox="1">
            <a:spLocks noChangeArrowheads="1"/>
          </p:cNvSpPr>
          <p:nvPr/>
        </p:nvSpPr>
        <p:spPr bwMode="auto">
          <a:xfrm>
            <a:off x="3690306" y="4191000"/>
            <a:ext cx="457200" cy="366713"/>
          </a:xfrm>
          <a:prstGeom prst="rect">
            <a:avLst/>
          </a:prstGeom>
          <a:noFill/>
          <a:ln w="9525" algn="ctr">
            <a:noFill/>
            <a:miter lim="800000"/>
          </a:ln>
        </p:spPr>
        <p:txBody>
          <a:bodyPr>
            <a:spAutoFit/>
          </a:bodyPr>
          <a:lstStyle/>
          <a:p>
            <a:pPr algn="l">
              <a:spcBef>
                <a:spcPct val="50000"/>
              </a:spcBef>
            </a:pPr>
            <a:r>
              <a:rPr lang="en-US" altLang="zh-CN" i="1" dirty="0" smtClean="0">
                <a:solidFill>
                  <a:srgbClr val="000000"/>
                </a:solidFill>
                <a:latin typeface="Times New Roman" panose="02020603050405020304" pitchFamily="18" charset="0"/>
              </a:rPr>
              <a:t>x</a:t>
            </a:r>
            <a:r>
              <a:rPr lang="en-US" altLang="zh-CN" i="1" baseline="-25000" dirty="0" smtClean="0">
                <a:solidFill>
                  <a:srgbClr val="000000"/>
                </a:solidFill>
                <a:latin typeface="Times New Roman" panose="02020603050405020304" pitchFamily="18" charset="0"/>
              </a:rPr>
              <a:t>1</a:t>
            </a:r>
            <a:endParaRPr lang="en-US" altLang="zh-CN" i="1" baseline="-25000" dirty="0">
              <a:solidFill>
                <a:srgbClr val="000000"/>
              </a:solidFill>
              <a:latin typeface="Times New Roman" panose="02020603050405020304" pitchFamily="18" charset="0"/>
            </a:endParaRPr>
          </a:p>
        </p:txBody>
      </p:sp>
      <p:sp>
        <p:nvSpPr>
          <p:cNvPr id="85" name="Text Box 20"/>
          <p:cNvSpPr txBox="1">
            <a:spLocks noChangeArrowheads="1"/>
          </p:cNvSpPr>
          <p:nvPr/>
        </p:nvSpPr>
        <p:spPr bwMode="auto">
          <a:xfrm>
            <a:off x="1861506" y="2438400"/>
            <a:ext cx="457200" cy="366713"/>
          </a:xfrm>
          <a:prstGeom prst="rect">
            <a:avLst/>
          </a:prstGeom>
          <a:noFill/>
          <a:ln w="9525" algn="ctr">
            <a:noFill/>
            <a:miter lim="800000"/>
          </a:ln>
        </p:spPr>
        <p:txBody>
          <a:bodyPr>
            <a:spAutoFit/>
          </a:bodyPr>
          <a:lstStyle/>
          <a:p>
            <a:pPr algn="l">
              <a:spcBef>
                <a:spcPct val="50000"/>
              </a:spcBef>
            </a:pPr>
            <a:r>
              <a:rPr lang="en-US" altLang="zh-CN" i="1" dirty="0">
                <a:solidFill>
                  <a:srgbClr val="000000"/>
                </a:solidFill>
                <a:latin typeface="Times New Roman" panose="02020603050405020304" pitchFamily="18" charset="0"/>
              </a:rPr>
              <a:t>x</a:t>
            </a:r>
            <a:r>
              <a:rPr lang="en-US" altLang="zh-CN" i="1" baseline="-25000" dirty="0">
                <a:solidFill>
                  <a:srgbClr val="000000"/>
                </a:solidFill>
                <a:latin typeface="Times New Roman" panose="02020603050405020304" pitchFamily="18" charset="0"/>
              </a:rPr>
              <a:t>2</a:t>
            </a:r>
            <a:endParaRPr lang="en-US" altLang="zh-CN" i="1" baseline="-25000" dirty="0">
              <a:solidFill>
                <a:srgbClr val="000000"/>
              </a:solidFill>
              <a:latin typeface="Times New Roman" panose="02020603050405020304" pitchFamily="18" charset="0"/>
            </a:endParaRPr>
          </a:p>
        </p:txBody>
      </p:sp>
      <p:sp>
        <p:nvSpPr>
          <p:cNvPr id="86" name="AutoShape 29"/>
          <p:cNvSpPr>
            <a:spLocks noChangeArrowheads="1"/>
          </p:cNvSpPr>
          <p:nvPr/>
        </p:nvSpPr>
        <p:spPr bwMode="auto">
          <a:xfrm>
            <a:off x="3314700" y="3227388"/>
            <a:ext cx="88900" cy="88900"/>
          </a:xfrm>
          <a:prstGeom prst="octagon">
            <a:avLst>
              <a:gd name="adj" fmla="val 29287"/>
            </a:avLst>
          </a:prstGeom>
          <a:solidFill>
            <a:srgbClr val="0000FF"/>
          </a:solidFill>
          <a:ln w="9525" algn="ctr">
            <a:solidFill>
              <a:srgbClr val="0000FF"/>
            </a:solidFill>
            <a:miter lim="800000"/>
          </a:ln>
        </p:spPr>
        <p:txBody>
          <a:bodyPr wrap="none" anchor="ctr"/>
          <a:lstStyle/>
          <a:p>
            <a:endParaRPr lang="zh-CN" altLang="en-US"/>
          </a:p>
        </p:txBody>
      </p:sp>
      <p:sp>
        <p:nvSpPr>
          <p:cNvPr id="87" name="AutoShape 58"/>
          <p:cNvSpPr>
            <a:spLocks noChangeArrowheads="1"/>
          </p:cNvSpPr>
          <p:nvPr/>
        </p:nvSpPr>
        <p:spPr bwMode="auto">
          <a:xfrm>
            <a:off x="3886200" y="2362200"/>
            <a:ext cx="1638300" cy="457200"/>
          </a:xfrm>
          <a:prstGeom prst="curvedDownArrow">
            <a:avLst>
              <a:gd name="adj1" fmla="val 71667"/>
              <a:gd name="adj2" fmla="val 143333"/>
              <a:gd name="adj3" fmla="val 33333"/>
            </a:avLst>
          </a:prstGeom>
          <a:solidFill>
            <a:srgbClr val="008000"/>
          </a:solidFill>
          <a:ln w="9525">
            <a:solidFill>
              <a:srgbClr val="008000"/>
            </a:solidFill>
            <a:miter lim="800000"/>
          </a:ln>
        </p:spPr>
        <p:txBody>
          <a:bodyPr wrap="none" anchor="ctr"/>
          <a:lstStyle/>
          <a:p>
            <a:endParaRPr lang="zh-CN" altLang="en-US"/>
          </a:p>
        </p:txBody>
      </p:sp>
      <p:sp>
        <p:nvSpPr>
          <p:cNvPr id="88" name="Text Box 59"/>
          <p:cNvSpPr txBox="1">
            <a:spLocks noChangeArrowheads="1"/>
          </p:cNvSpPr>
          <p:nvPr/>
        </p:nvSpPr>
        <p:spPr bwMode="auto">
          <a:xfrm>
            <a:off x="3886200" y="3048000"/>
            <a:ext cx="1905000" cy="396875"/>
          </a:xfrm>
          <a:prstGeom prst="rect">
            <a:avLst/>
          </a:prstGeom>
          <a:noFill/>
          <a:ln w="9525" algn="ctr">
            <a:noFill/>
            <a:miter lim="800000"/>
          </a:ln>
        </p:spPr>
        <p:txBody>
          <a:bodyPr>
            <a:spAutoFit/>
          </a:bodyPr>
          <a:lstStyle/>
          <a:p>
            <a:pPr algn="l">
              <a:spcBef>
                <a:spcPct val="50000"/>
              </a:spcBef>
            </a:pPr>
            <a:r>
              <a:rPr lang="el-GR" altLang="zh-CN" sz="2000" dirty="0">
                <a:solidFill>
                  <a:srgbClr val="000000"/>
                </a:solidFill>
                <a:latin typeface="Times New Roman" panose="02020603050405020304" pitchFamily="18" charset="0"/>
                <a:cs typeface="Times New Roman" panose="02020603050405020304" pitchFamily="18" charset="0"/>
              </a:rPr>
              <a:t>Φ</a:t>
            </a:r>
            <a:r>
              <a:rPr lang="en-US" altLang="zh-CN" sz="2000" dirty="0">
                <a:solidFill>
                  <a:srgbClr val="000000"/>
                </a:solidFill>
                <a:latin typeface="Times New Roman" panose="02020603050405020304" pitchFamily="18" charset="0"/>
                <a:cs typeface="Times New Roman" panose="02020603050405020304" pitchFamily="18" charset="0"/>
              </a:rPr>
              <a:t>:  x</a:t>
            </a:r>
            <a:r>
              <a:rPr lang="en-US" altLang="zh-CN" sz="2000" baseline="-25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 </a:t>
            </a:r>
            <a:r>
              <a:rPr lang="el-GR" altLang="zh-CN" sz="2000" dirty="0">
                <a:solidFill>
                  <a:srgbClr val="000000"/>
                </a:solidFill>
                <a:latin typeface="Times New Roman" panose="02020603050405020304" pitchFamily="18" charset="0"/>
                <a:cs typeface="Times New Roman" panose="02020603050405020304" pitchFamily="18" charset="0"/>
              </a:rPr>
              <a:t>φ</a:t>
            </a:r>
            <a:r>
              <a:rPr lang="en-US" altLang="zh-CN" sz="2000" dirty="0">
                <a:solidFill>
                  <a:srgbClr val="000000"/>
                </a:solidFill>
                <a:latin typeface="Times New Roman" panose="02020603050405020304" pitchFamily="18" charset="0"/>
                <a:cs typeface="Times New Roman" panose="02020603050405020304" pitchFamily="18" charset="0"/>
              </a:rPr>
              <a:t>(x)</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smtClean="0"/>
              <a:t>Quadratic Basis Functions</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fld>
            <a:endParaRPr lang="en-US" altLang="zh-CN"/>
          </a:p>
        </p:txBody>
      </p:sp>
      <p:graphicFrame>
        <p:nvGraphicFramePr>
          <p:cNvPr id="5" name="对象 4"/>
          <p:cNvGraphicFramePr>
            <a:graphicFrameLocks noChangeAspect="1"/>
          </p:cNvGraphicFramePr>
          <p:nvPr/>
        </p:nvGraphicFramePr>
        <p:xfrm>
          <a:off x="685800" y="1066800"/>
          <a:ext cx="1600200" cy="5491213"/>
        </p:xfrm>
        <a:graphic>
          <a:graphicData uri="http://schemas.openxmlformats.org/presentationml/2006/ole">
            <mc:AlternateContent xmlns:mc="http://schemas.openxmlformats.org/markup-compatibility/2006">
              <mc:Choice xmlns:v="urn:schemas-microsoft-com:vml" Requires="v">
                <p:oleObj spid="_x0000_s196844" name="Equation" r:id="rId1" imgW="1206500" imgH="4140200" progId="Equation.KSEE3">
                  <p:embed/>
                </p:oleObj>
              </mc:Choice>
              <mc:Fallback>
                <p:oleObj name="Equation" r:id="rId1" imgW="1206500" imgH="4140200" progId="Equation.KSEE3">
                  <p:embed/>
                  <p:pic>
                    <p:nvPicPr>
                      <p:cNvPr id="0" name="Picture 2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1600200" cy="549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右大括号 5"/>
          <p:cNvSpPr/>
          <p:nvPr/>
        </p:nvSpPr>
        <p:spPr>
          <a:xfrm>
            <a:off x="2362200" y="1143000"/>
            <a:ext cx="152400" cy="228600"/>
          </a:xfrm>
          <a:prstGeom prst="rightBrace">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a:off x="2362200" y="1447800"/>
            <a:ext cx="152400" cy="990600"/>
          </a:xfrm>
          <a:prstGeom prst="rightBrace">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p:cNvSpPr/>
          <p:nvPr/>
        </p:nvSpPr>
        <p:spPr>
          <a:xfrm>
            <a:off x="2362200" y="2743200"/>
            <a:ext cx="152400" cy="990600"/>
          </a:xfrm>
          <a:prstGeom prst="rightBrace">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大括号 8"/>
          <p:cNvSpPr/>
          <p:nvPr/>
        </p:nvSpPr>
        <p:spPr>
          <a:xfrm>
            <a:off x="2362200" y="3886200"/>
            <a:ext cx="152400" cy="2590800"/>
          </a:xfrm>
          <a:prstGeom prst="rightBrace">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2819400" y="1066800"/>
            <a:ext cx="1796389" cy="369332"/>
          </a:xfrm>
          <a:prstGeom prst="rect">
            <a:avLst/>
          </a:prstGeom>
          <a:noFill/>
        </p:spPr>
        <p:txBody>
          <a:bodyPr wrap="none" rtlCol="0">
            <a:spAutoFit/>
          </a:bodyPr>
          <a:lstStyle/>
          <a:p>
            <a:r>
              <a:rPr lang="en-AU" altLang="zh-CN" dirty="0" smtClean="0">
                <a:solidFill>
                  <a:schemeClr val="accent6">
                    <a:lumMod val="75000"/>
                  </a:schemeClr>
                </a:solidFill>
              </a:rPr>
              <a:t>Constant Terms</a:t>
            </a:r>
            <a:endParaRPr lang="zh-CN" altLang="en-US" dirty="0">
              <a:solidFill>
                <a:schemeClr val="accent6">
                  <a:lumMod val="75000"/>
                </a:schemeClr>
              </a:solidFill>
            </a:endParaRPr>
          </a:p>
        </p:txBody>
      </p:sp>
      <p:sp>
        <p:nvSpPr>
          <p:cNvPr id="11" name="TextBox 10"/>
          <p:cNvSpPr txBox="1"/>
          <p:nvPr/>
        </p:nvSpPr>
        <p:spPr>
          <a:xfrm>
            <a:off x="2829139" y="1764268"/>
            <a:ext cx="1514261" cy="369332"/>
          </a:xfrm>
          <a:prstGeom prst="rect">
            <a:avLst/>
          </a:prstGeom>
          <a:noFill/>
        </p:spPr>
        <p:txBody>
          <a:bodyPr wrap="none" rtlCol="0">
            <a:spAutoFit/>
          </a:bodyPr>
          <a:lstStyle/>
          <a:p>
            <a:r>
              <a:rPr lang="en-AU" altLang="zh-CN" dirty="0" smtClean="0">
                <a:solidFill>
                  <a:srgbClr val="7030A0"/>
                </a:solidFill>
              </a:rPr>
              <a:t>Linear Terms</a:t>
            </a:r>
            <a:endParaRPr lang="zh-CN" altLang="en-US" dirty="0">
              <a:solidFill>
                <a:srgbClr val="7030A0"/>
              </a:solidFill>
            </a:endParaRPr>
          </a:p>
        </p:txBody>
      </p:sp>
      <p:sp>
        <p:nvSpPr>
          <p:cNvPr id="12" name="TextBox 11"/>
          <p:cNvSpPr txBox="1"/>
          <p:nvPr/>
        </p:nvSpPr>
        <p:spPr>
          <a:xfrm>
            <a:off x="2819400" y="3059668"/>
            <a:ext cx="2424766" cy="369332"/>
          </a:xfrm>
          <a:prstGeom prst="rect">
            <a:avLst/>
          </a:prstGeom>
          <a:noFill/>
        </p:spPr>
        <p:txBody>
          <a:bodyPr wrap="none" rtlCol="0">
            <a:spAutoFit/>
          </a:bodyPr>
          <a:lstStyle/>
          <a:p>
            <a:r>
              <a:rPr lang="en-AU" altLang="zh-CN" dirty="0" smtClean="0">
                <a:solidFill>
                  <a:srgbClr val="FF0000"/>
                </a:solidFill>
              </a:rPr>
              <a:t>Pure Quadratic Terms</a:t>
            </a:r>
            <a:endParaRPr lang="zh-CN" altLang="en-US" dirty="0">
              <a:solidFill>
                <a:srgbClr val="FF0000"/>
              </a:solidFill>
            </a:endParaRPr>
          </a:p>
        </p:txBody>
      </p:sp>
      <p:sp>
        <p:nvSpPr>
          <p:cNvPr id="13" name="TextBox 12"/>
          <p:cNvSpPr txBox="1"/>
          <p:nvPr/>
        </p:nvSpPr>
        <p:spPr>
          <a:xfrm>
            <a:off x="2819400" y="4953000"/>
            <a:ext cx="2557175" cy="369332"/>
          </a:xfrm>
          <a:prstGeom prst="rect">
            <a:avLst/>
          </a:prstGeom>
          <a:noFill/>
        </p:spPr>
        <p:txBody>
          <a:bodyPr wrap="none" rtlCol="0">
            <a:spAutoFit/>
          </a:bodyPr>
          <a:lstStyle/>
          <a:p>
            <a:r>
              <a:rPr lang="en-AU" altLang="zh-CN" dirty="0" smtClean="0">
                <a:solidFill>
                  <a:schemeClr val="accent4">
                    <a:lumMod val="60000"/>
                    <a:lumOff val="40000"/>
                  </a:schemeClr>
                </a:solidFill>
              </a:rPr>
              <a:t>Quadratic Cross-Terms</a:t>
            </a:r>
            <a:endParaRPr lang="zh-CN" altLang="en-US" dirty="0">
              <a:solidFill>
                <a:schemeClr val="accent4">
                  <a:lumMod val="60000"/>
                  <a:lumOff val="40000"/>
                </a:schemeClr>
              </a:solidFill>
            </a:endParaRPr>
          </a:p>
        </p:txBody>
      </p:sp>
      <p:sp>
        <p:nvSpPr>
          <p:cNvPr id="14" name="TextBox 13"/>
          <p:cNvSpPr txBox="1"/>
          <p:nvPr/>
        </p:nvSpPr>
        <p:spPr>
          <a:xfrm>
            <a:off x="6019800" y="1066800"/>
            <a:ext cx="1903085" cy="369332"/>
          </a:xfrm>
          <a:prstGeom prst="rect">
            <a:avLst/>
          </a:prstGeom>
          <a:noFill/>
        </p:spPr>
        <p:txBody>
          <a:bodyPr wrap="square" rtlCol="0">
            <a:spAutoFit/>
          </a:bodyPr>
          <a:lstStyle/>
          <a:p>
            <a:r>
              <a:rPr lang="en-AU" altLang="zh-CN" dirty="0" smtClean="0"/>
              <a:t>Number of terms</a:t>
            </a:r>
            <a:endParaRPr lang="zh-CN" altLang="en-US" dirty="0"/>
          </a:p>
        </p:txBody>
      </p:sp>
      <p:graphicFrame>
        <p:nvGraphicFramePr>
          <p:cNvPr id="15" name="对象 14"/>
          <p:cNvGraphicFramePr>
            <a:graphicFrameLocks noChangeAspect="1"/>
          </p:cNvGraphicFramePr>
          <p:nvPr/>
        </p:nvGraphicFramePr>
        <p:xfrm>
          <a:off x="5334000" y="1524000"/>
          <a:ext cx="3403599" cy="838200"/>
        </p:xfrm>
        <a:graphic>
          <a:graphicData uri="http://schemas.openxmlformats.org/presentationml/2006/ole">
            <mc:AlternateContent xmlns:mc="http://schemas.openxmlformats.org/markup-compatibility/2006">
              <mc:Choice xmlns:v="urn:schemas-microsoft-com:vml" Requires="v">
                <p:oleObj spid="_x0000_s196845" name="Equation" r:id="rId3" imgW="1701800" imgH="419100" progId="Equation.KSEE3">
                  <p:embed/>
                </p:oleObj>
              </mc:Choice>
              <mc:Fallback>
                <p:oleObj name="Equation" r:id="rId3" imgW="1701800" imgH="419100" progId="Equation.KSEE3">
                  <p:embed/>
                  <p:pic>
                    <p:nvPicPr>
                      <p:cNvPr id="0" name="Picture 2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524000"/>
                        <a:ext cx="3403599"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6657" name="Picture 4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5600" y="3886200"/>
            <a:ext cx="1405225" cy="175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96657"/>
                                        </p:tgtEl>
                                        <p:attrNameLst>
                                          <p:attrName>style.visibility</p:attrName>
                                        </p:attrNameLst>
                                      </p:cBhvr>
                                      <p:to>
                                        <p:strVal val="visible"/>
                                      </p:to>
                                    </p:set>
                                    <p:anim calcmode="lin" valueType="num">
                                      <p:cBhvr>
                                        <p:cTn id="15" dur="500" fill="hold"/>
                                        <p:tgtEl>
                                          <p:spTgt spid="196657"/>
                                        </p:tgtEl>
                                        <p:attrNameLst>
                                          <p:attrName>ppt_w</p:attrName>
                                        </p:attrNameLst>
                                      </p:cBhvr>
                                      <p:tavLst>
                                        <p:tav tm="0">
                                          <p:val>
                                            <p:fltVal val="0"/>
                                          </p:val>
                                        </p:tav>
                                        <p:tav tm="100000">
                                          <p:val>
                                            <p:strVal val="#ppt_w"/>
                                          </p:val>
                                        </p:tav>
                                      </p:tavLst>
                                    </p:anim>
                                    <p:anim calcmode="lin" valueType="num">
                                      <p:cBhvr>
                                        <p:cTn id="16" dur="500" fill="hold"/>
                                        <p:tgtEl>
                                          <p:spTgt spid="196657"/>
                                        </p:tgtEl>
                                        <p:attrNameLst>
                                          <p:attrName>ppt_h</p:attrName>
                                        </p:attrNameLst>
                                      </p:cBhvr>
                                      <p:tavLst>
                                        <p:tav tm="0">
                                          <p:val>
                                            <p:fltVal val="0"/>
                                          </p:val>
                                        </p:tav>
                                        <p:tav tm="100000">
                                          <p:val>
                                            <p:strVal val="#ppt_h"/>
                                          </p:val>
                                        </p:tav>
                                      </p:tavLst>
                                    </p:anim>
                                    <p:animEffect transition="in" filter="fade">
                                      <p:cBhvr>
                                        <p:cTn id="17" dur="500"/>
                                        <p:tgtEl>
                                          <p:spTgt spid="196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请看</a:t>
            </a:r>
            <a:r>
              <a:rPr lang="en-US" altLang="zh-CN"/>
              <a:t>example2,3</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线性回归</a:t>
            </a:r>
            <a:endParaRPr lang="zh-CN" altLang="en-US"/>
          </a:p>
        </p:txBody>
      </p:sp>
      <p:sp>
        <p:nvSpPr>
          <p:cNvPr id="3" name="内容占位符 2"/>
          <p:cNvSpPr>
            <a:spLocks noGrp="1"/>
          </p:cNvSpPr>
          <p:nvPr>
            <p:ph idx="1"/>
          </p:nvPr>
        </p:nvSpPr>
        <p:spPr/>
        <p:txBody>
          <a:bodyPr/>
          <a:p>
            <a:r>
              <a:rPr lang="zh-CN" altLang="en-US"/>
              <a:t>线性回归(Linear Regression)是利用数理统计中回归分析,来确定两种或两种以上变量间相互依赖的定量关系的一种统计分析方法。</a:t>
            </a:r>
            <a:endParaRPr lang="zh-CN" altLang="en-US"/>
          </a:p>
          <a:p>
            <a:r>
              <a:rPr lang="zh-CN" altLang="en-US"/>
              <a:t>线性回归:使用形如y=wx+b的线性模型拟合数据输入和输出之间的映射关系的。</a:t>
            </a:r>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2544445" y="3617595"/>
            <a:ext cx="4153535" cy="22364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举例：房价预测</a:t>
            </a:r>
            <a:endParaRPr lang="zh-CN" altLang="en-US"/>
          </a:p>
        </p:txBody>
      </p:sp>
      <p:sp>
        <p:nvSpPr>
          <p:cNvPr id="3" name="内容占位符 2"/>
          <p:cNvSpPr>
            <a:spLocks noGrp="1"/>
          </p:cNvSpPr>
          <p:nvPr>
            <p:ph idx="1"/>
          </p:nvPr>
        </p:nvSpPr>
        <p:spPr/>
        <p:txBody>
          <a:bodyPr/>
          <a:p>
            <a:r>
              <a:rPr lang="zh-CN" altLang="en-US"/>
              <a:t>与房价密切相关的除了单位的房价,还有房屋的尺寸。我们可以根据已知的房屋成交价和房屋的尺寸进行线性回归,继而可以对已知房屋尺寸,而未知房屋成交价格的实例进行成交价格的预测。</a:t>
            </a:r>
            <a:endParaRPr lang="zh-CN" altLang="en-US"/>
          </a:p>
          <a:p>
            <a:r>
              <a:rPr lang="zh-CN" altLang="en-US"/>
              <a:t>请看</a:t>
            </a:r>
            <a:r>
              <a:rPr lang="en-US" altLang="zh-CN"/>
              <a:t>example4</a:t>
            </a:r>
            <a:endParaRPr lang="en-US" altLang="zh-CN"/>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多项式回归</a:t>
            </a:r>
            <a:endParaRPr lang="zh-CN" altLang="en-US"/>
          </a:p>
        </p:txBody>
      </p:sp>
      <p:sp>
        <p:nvSpPr>
          <p:cNvPr id="3" name="内容占位符 2"/>
          <p:cNvSpPr>
            <a:spLocks noGrp="1"/>
          </p:cNvSpPr>
          <p:nvPr>
            <p:ph idx="1"/>
          </p:nvPr>
        </p:nvSpPr>
        <p:spPr/>
        <p:txBody>
          <a:bodyPr/>
          <a:p>
            <a:r>
              <a:rPr lang="zh-CN" altLang="en-US"/>
              <a:t>之前提到的线性回归实例中,是运用直线来拟合数据输入与输出之间的线性关系。不同于线性回归,多项式回归是使用曲线拟合数据的输入与输出的映射关系。</a:t>
            </a:r>
            <a:endParaRPr lang="en-US" altLang="zh-CN"/>
          </a:p>
          <a:p>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2289810" y="3256280"/>
            <a:ext cx="4564380" cy="25114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多项式回归</a:t>
            </a:r>
            <a:endParaRPr lang="zh-CN" altLang="en-US"/>
          </a:p>
        </p:txBody>
      </p:sp>
      <p:sp>
        <p:nvSpPr>
          <p:cNvPr id="3" name="内容占位符 2"/>
          <p:cNvSpPr>
            <a:spLocks noGrp="1"/>
          </p:cNvSpPr>
          <p:nvPr>
            <p:ph idx="1"/>
          </p:nvPr>
        </p:nvSpPr>
        <p:spPr/>
        <p:txBody>
          <a:bodyPr/>
          <a:p>
            <a:r>
              <a:rPr lang="zh-CN" altLang="en-US"/>
              <a:t>我们在前面已经根据已知的房屋成交价和房屋的尺寸进行了线性回归,继而可以对已知房屋尺寸,而未知房屋成交价格的实例进行了成交价格的预测,但是在实际的应用中这样的拟合往往不够好,因此我们在此对该数据集进行多项式回归。</a:t>
            </a:r>
            <a:endParaRPr lang="zh-CN" altLang="en-US"/>
          </a:p>
          <a:p>
            <a:r>
              <a:rPr lang="zh-CN" altLang="en-US"/>
              <a:t>目标:对房屋成交信息建立多项式回归方程,并依据回归方程对房屋价格进行预测</a:t>
            </a:r>
            <a:endParaRPr lang="zh-CN" altLang="en-US"/>
          </a:p>
          <a:p>
            <a:endParaRPr lang="zh-CN" altLang="en-US"/>
          </a:p>
          <a:p>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sklearn中多项式回归实际上是先将变量X处理成多项式特征,然后使用线性模型学习多项式特征的参数,以达到多项式回归的目的。</a:t>
            </a:r>
            <a:endParaRPr lang="zh-CN" altLang="en-US"/>
          </a:p>
          <a:p>
            <a:r>
              <a:rPr lang="zh-CN" altLang="en-US"/>
              <a:t>例如：</a:t>
            </a:r>
            <a:endParaRPr lang="zh-CN" altLang="en-US"/>
          </a:p>
          <a:p>
            <a:endParaRPr lang="zh-CN" altLang="en-US"/>
          </a:p>
          <a:p>
            <a:endParaRPr lang="zh-CN" altLang="en-US"/>
          </a:p>
          <a:p>
            <a:endParaRPr lang="zh-CN" altLang="en-US"/>
          </a:p>
          <a:p>
            <a:endParaRPr lang="zh-CN" altLang="en-US"/>
          </a:p>
          <a:p>
            <a:endParaRPr lang="zh-CN" altLang="en-US"/>
          </a:p>
          <a:p>
            <a:r>
              <a:rPr lang="zh-CN" altLang="en-US">
                <a:sym typeface="+mn-ea"/>
              </a:rPr>
              <a:t>请看</a:t>
            </a:r>
            <a:r>
              <a:rPr lang="en-US" altLang="zh-CN">
                <a:sym typeface="+mn-ea"/>
              </a:rPr>
              <a:t>example5</a:t>
            </a:r>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1086485" y="3211830"/>
            <a:ext cx="7305675" cy="23812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Support V</a:t>
            </a:r>
            <a:r>
              <a:rPr lang="en-US" altLang="zh-CN"/>
              <a:t>e</a:t>
            </a:r>
            <a:r>
              <a:rPr lang="zh-CN" altLang="en-US"/>
              <a:t>ctor Regerssion</a:t>
            </a:r>
            <a:endParaRPr lang="zh-CN" altLang="en-US"/>
          </a:p>
        </p:txBody>
      </p:sp>
      <p:sp>
        <p:nvSpPr>
          <p:cNvPr id="3" name="内容占位符 2"/>
          <p:cNvSpPr>
            <a:spLocks noGrp="1"/>
          </p:cNvSpPr>
          <p:nvPr>
            <p:ph idx="1"/>
          </p:nvPr>
        </p:nvSpPr>
        <p:spPr/>
        <p:txBody>
          <a:bodyPr/>
          <a:p>
            <a:r>
              <a:rPr lang="zh-CN" altLang="en-US" sz="2400"/>
              <a:t>SVR（支持向量回归）寻求的最优超平面是使所有的样本点离着超平面的总偏差最小。</a:t>
            </a:r>
            <a:endParaRPr lang="en-US" altLang="zh-CN" sz="2400">
              <a:sym typeface="+mn-ea"/>
            </a:endParaRPr>
          </a:p>
          <a:p>
            <a:r>
              <a:rPr lang="zh-CN" altLang="en-US" sz="2400"/>
              <a:t>SVM是要使到超平面最近的样本点的“距离”最大</a:t>
            </a:r>
            <a:endParaRPr lang="zh-CN" altLang="en-US" sz="2400"/>
          </a:p>
          <a:p>
            <a:r>
              <a:rPr lang="zh-CN" altLang="en-US" sz="2400"/>
              <a:t>SVR是要使到超平面最远的样本点的“距离”最小。</a:t>
            </a:r>
            <a:endParaRPr lang="zh-CN" altLang="en-US" sz="2400"/>
          </a:p>
          <a:p>
            <a:r>
              <a:rPr lang="zh-CN" altLang="en-US" sz="2400">
                <a:sym typeface="+mn-ea"/>
              </a:rPr>
              <a:t>请看</a:t>
            </a:r>
            <a:r>
              <a:rPr lang="en-US" altLang="zh-CN" sz="2400">
                <a:sym typeface="+mn-ea"/>
              </a:rPr>
              <a:t>example6</a:t>
            </a:r>
            <a:endParaRPr lang="zh-CN" altLang="en-US" sz="2400"/>
          </a:p>
          <a:p>
            <a:endParaRPr lang="zh-CN" altLang="en-US"/>
          </a:p>
          <a:p>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1559560" y="3331845"/>
            <a:ext cx="5567045" cy="2654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于是</a:t>
            </a:r>
            <a:r>
              <a:rPr lang="zh-CN" altLang="en-US">
                <a:sym typeface="+mn-ea"/>
              </a:rPr>
              <a:t>夏洛</a:t>
            </a:r>
            <a:r>
              <a:rPr lang="zh-CN" altLang="en-US"/>
              <a:t>这样放，干的不错？</a:t>
            </a:r>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6" name="图片 5"/>
          <p:cNvPicPr>
            <a:picLocks noChangeAspect="1"/>
          </p:cNvPicPr>
          <p:nvPr/>
        </p:nvPicPr>
        <p:blipFill>
          <a:blip r:embed="rId1"/>
          <a:stretch>
            <a:fillRect/>
          </a:stretch>
        </p:blipFill>
        <p:spPr>
          <a:xfrm>
            <a:off x="2178685" y="2088515"/>
            <a:ext cx="4786630" cy="36061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ea typeface="宋体" panose="02010600030101010101" pitchFamily="2" charset="-122"/>
              </a:rPr>
              <a:t>过拟合</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内容占位符 4"/>
          <p:cNvPicPr>
            <a:picLocks noChangeAspect="1"/>
          </p:cNvPicPr>
          <p:nvPr>
            <p:ph idx="1"/>
          </p:nvPr>
        </p:nvPicPr>
        <p:blipFill>
          <a:blip r:embed="rId1"/>
          <a:srcRect l="11397" t="18510" r="10724" b="31193"/>
          <a:stretch>
            <a:fillRect/>
          </a:stretch>
        </p:blipFill>
        <p:spPr>
          <a:xfrm>
            <a:off x="694055" y="2210435"/>
            <a:ext cx="7603490" cy="28746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然后</a:t>
            </a:r>
            <a:r>
              <a:rPr lang="zh-CN" altLang="en-US">
                <a:sym typeface="+mn-ea"/>
              </a:rPr>
              <a:t>绑匪</a:t>
            </a:r>
            <a:r>
              <a:rPr lang="zh-CN" altLang="en-US"/>
              <a:t>又在桌上放了更多的球，似乎有一个球站错了阵营。</a:t>
            </a:r>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2273935" y="2336165"/>
            <a:ext cx="4596765" cy="34804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夏洛</a:t>
            </a:r>
            <a:r>
              <a:rPr lang="zh-CN" altLang="en-US"/>
              <a:t>使用SVM大法，试图把棍放在最佳位置，好让在棍的两边有尽可能大的间隙</a:t>
            </a:r>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2042160" y="2338705"/>
            <a:ext cx="5059045" cy="3811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08965" y="1240790"/>
            <a:ext cx="8023225" cy="4921250"/>
          </a:xfrm>
        </p:spPr>
        <p:txBody>
          <a:bodyPr/>
          <a:p>
            <a:r>
              <a:rPr lang="zh-CN" altLang="en-US"/>
              <a:t>现在即使</a:t>
            </a:r>
            <a:r>
              <a:rPr lang="zh-CN" altLang="en-US">
                <a:sym typeface="+mn-ea"/>
              </a:rPr>
              <a:t>绑匪</a:t>
            </a:r>
            <a:r>
              <a:rPr lang="zh-CN" altLang="en-US"/>
              <a:t>放了更多的球，棍仍然是一个好的分界线</a:t>
            </a:r>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2080895" y="2219960"/>
            <a:ext cx="5080000" cy="3826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绑匪</a:t>
            </a:r>
            <a:r>
              <a:rPr lang="zh-CN" altLang="en-US"/>
              <a:t>看到夏洛已经学会了</a:t>
            </a:r>
            <a:r>
              <a:rPr lang="en-US" altLang="zh-CN"/>
              <a:t>SVM</a:t>
            </a:r>
            <a:r>
              <a:rPr lang="zh-CN" altLang="en-US"/>
              <a:t>，于是</a:t>
            </a:r>
            <a:r>
              <a:rPr lang="zh-CN" altLang="en-US">
                <a:sym typeface="+mn-ea"/>
              </a:rPr>
              <a:t>绑匪</a:t>
            </a:r>
            <a:r>
              <a:rPr lang="zh-CN" altLang="en-US"/>
              <a:t>给了夏洛一个新的挑战。</a:t>
            </a:r>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2275205" y="2404745"/>
            <a:ext cx="4592955" cy="3460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现在，夏洛没有棍可以很好帮他分开两种球了，现在怎么办呢？夏洛桌子一拍，球飞到空中。然后抓起一张纸，插到了两种球的中间。</a:t>
            </a:r>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120834" name="Picture 2" descr="http://www-kairo.csce.kyushu-u.ac.jp/~norikazu/svm.png"/>
          <p:cNvPicPr>
            <a:picLocks noChangeAspect="1" noChangeArrowheads="1"/>
          </p:cNvPicPr>
          <p:nvPr/>
        </p:nvPicPr>
        <p:blipFill>
          <a:blip r:embed="rId1" cstate="print"/>
          <a:srcRect/>
          <a:stretch>
            <a:fillRect/>
          </a:stretch>
        </p:blipFill>
        <p:spPr bwMode="auto">
          <a:xfrm>
            <a:off x="3056890" y="3030220"/>
            <a:ext cx="5575935" cy="3120390"/>
          </a:xfrm>
          <a:prstGeom prst="rect">
            <a:avLst/>
          </a:prstGeom>
          <a:noFill/>
        </p:spPr>
      </p:pic>
      <p:pic>
        <p:nvPicPr>
          <p:cNvPr id="5" name="图片 4" descr="timg"/>
          <p:cNvPicPr>
            <a:picLocks noChangeAspect="1"/>
          </p:cNvPicPr>
          <p:nvPr/>
        </p:nvPicPr>
        <p:blipFill>
          <a:blip r:embed="rId2"/>
          <a:stretch>
            <a:fillRect/>
          </a:stretch>
        </p:blipFill>
        <p:spPr>
          <a:xfrm>
            <a:off x="609600" y="3338195"/>
            <a:ext cx="2601595" cy="2504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560705" y="1216660"/>
            <a:ext cx="8023225" cy="4921250"/>
          </a:xfrm>
        </p:spPr>
        <p:txBody>
          <a:bodyPr/>
          <a:p>
            <a:r>
              <a:rPr lang="zh-CN" altLang="en-US"/>
              <a:t>现在，从</a:t>
            </a:r>
            <a:r>
              <a:rPr lang="zh-CN" altLang="en-US">
                <a:sym typeface="+mn-ea"/>
              </a:rPr>
              <a:t>绑匪</a:t>
            </a:r>
            <a:r>
              <a:rPr lang="zh-CN" altLang="en-US"/>
              <a:t>的角度看这些球，这些球看起来像是被一条曲线分开了。</a:t>
            </a:r>
            <a:endParaRPr lang="zh-CN" altLang="en-US"/>
          </a:p>
          <a:p>
            <a:endParaRPr lang="zh-CN" altLang="en-US"/>
          </a:p>
          <a:p>
            <a:endParaRPr lang="zh-CN" altLang="en-US"/>
          </a:p>
          <a:p>
            <a:endParaRPr lang="zh-CN" altLang="en-US"/>
          </a:p>
          <a:p>
            <a:endParaRPr lang="zh-CN" altLang="en-US"/>
          </a:p>
          <a:p>
            <a:endParaRPr lang="zh-CN" altLang="en-US"/>
          </a:p>
          <a:p>
            <a:r>
              <a:rPr lang="zh-CN" altLang="en-US"/>
              <a:t>江湖人称这些球为data，棍子叫做classifier, 最大间隙叫做</a:t>
            </a:r>
            <a:r>
              <a:rPr lang="en-US" altLang="zh-CN"/>
              <a:t>max-margin</a:t>
            </a:r>
            <a:r>
              <a:rPr lang="zh-CN" altLang="en-US"/>
              <a:t>， 拍桌子叫做kernelling, 那张纸叫做hyperplane。</a:t>
            </a:r>
            <a:endParaRPr lang="zh-CN" altLang="en-US"/>
          </a:p>
        </p:txBody>
      </p:sp>
      <p:sp>
        <p:nvSpPr>
          <p:cNvPr id="4" name="灯片编号占位符 3"/>
          <p:cNvSpPr>
            <a:spLocks noGrp="1"/>
          </p:cNvSpPr>
          <p:nvPr>
            <p:ph type="sldNum" sz="quarter" idx="11"/>
          </p:nvPr>
        </p:nvSpPr>
        <p:spPr/>
        <p:txBody>
          <a:bodyPr/>
          <a:p>
            <a:pPr>
              <a:defRPr/>
            </a:pPr>
            <a:fld id="{2F412C5C-C73A-4010-A543-514F6E608F97}" type="slidenum">
              <a:rPr lang="en-US" altLang="zh-CN"/>
            </a:fld>
            <a:endParaRPr lang="en-US" altLang="zh-CN"/>
          </a:p>
        </p:txBody>
      </p:sp>
      <p:pic>
        <p:nvPicPr>
          <p:cNvPr id="5" name="图片 4"/>
          <p:cNvPicPr>
            <a:picLocks noChangeAspect="1"/>
          </p:cNvPicPr>
          <p:nvPr/>
        </p:nvPicPr>
        <p:blipFill>
          <a:blip r:embed="rId1"/>
          <a:stretch>
            <a:fillRect/>
          </a:stretch>
        </p:blipFill>
        <p:spPr>
          <a:xfrm>
            <a:off x="4516755" y="1708785"/>
            <a:ext cx="3293745" cy="2481580"/>
          </a:xfrm>
          <a:prstGeom prst="rect">
            <a:avLst/>
          </a:prstGeom>
        </p:spPr>
      </p:pic>
    </p:spTree>
  </p:cSld>
  <p:clrMapOvr>
    <a:masterClrMapping/>
  </p:clrMapOvr>
</p:sld>
</file>

<file path=ppt/theme/theme1.xml><?xml version="1.0" encoding="utf-8"?>
<a:theme xmlns:a="http://schemas.openxmlformats.org/drawingml/2006/main" name="sample">
  <a:themeElements>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2"/>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1F52C0"/>
        </a:dk1>
        <a:lt1>
          <a:srgbClr val="FFFFFF"/>
        </a:lt1>
        <a:dk2>
          <a:srgbClr val="000000"/>
        </a:dk2>
        <a:lt2>
          <a:srgbClr val="D6E1E2"/>
        </a:lt2>
        <a:accent1>
          <a:srgbClr val="E38B55"/>
        </a:accent1>
        <a:accent2>
          <a:srgbClr val="CB81D5"/>
        </a:accent2>
        <a:accent3>
          <a:srgbClr val="FFFFFF"/>
        </a:accent3>
        <a:accent4>
          <a:srgbClr val="1945A4"/>
        </a:accent4>
        <a:accent5>
          <a:srgbClr val="EFC4B4"/>
        </a:accent5>
        <a:accent6>
          <a:srgbClr val="B874C1"/>
        </a:accent6>
        <a:hlink>
          <a:srgbClr val="705FC3"/>
        </a:hlink>
        <a:folHlink>
          <a:srgbClr val="83A6A7"/>
        </a:folHlink>
      </a:clrScheme>
      <a:clrMap bg1="lt1" tx1="dk1" bg2="lt2" tx2="dk2" accent1="accent1" accent2="accent2" accent3="accent3" accent4="accent4" accent5="accent5" accent6="accent6" hlink="hlink" folHlink="folHlink"/>
    </a:extraClrScheme>
    <a:extraClrScheme>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clrMap bg1="lt1" tx1="dk1" bg2="lt2" tx2="dk2" accent1="accent1" accent2="accent2" accent3="accent3" accent4="accent4" accent5="accent5" accent6="accent6" hlink="hlink" folHlink="folHlink"/>
    </a:extraClrScheme>
    <a:extraClrScheme>
      <a:clrScheme name="sample 3">
        <a:dk1>
          <a:srgbClr val="1F2163"/>
        </a:dk1>
        <a:lt1>
          <a:srgbClr val="FFFFFF"/>
        </a:lt1>
        <a:dk2>
          <a:srgbClr val="000000"/>
        </a:dk2>
        <a:lt2>
          <a:srgbClr val="CCD8DA"/>
        </a:lt2>
        <a:accent1>
          <a:srgbClr val="4067CA"/>
        </a:accent1>
        <a:accent2>
          <a:srgbClr val="00B4B0"/>
        </a:accent2>
        <a:accent3>
          <a:srgbClr val="FFFFFF"/>
        </a:accent3>
        <a:accent4>
          <a:srgbClr val="191B53"/>
        </a:accent4>
        <a:accent5>
          <a:srgbClr val="AFB8E1"/>
        </a:accent5>
        <a:accent6>
          <a:srgbClr val="00A39F"/>
        </a:accent6>
        <a:hlink>
          <a:srgbClr val="6DB1DF"/>
        </a:hlink>
        <a:folHlink>
          <a:srgbClr val="9292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2060</Words>
  <Application>WPS 演示</Application>
  <PresentationFormat>全屏显示(4:3)</PresentationFormat>
  <Paragraphs>280</Paragraphs>
  <Slides>30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28</vt:i4>
      </vt:variant>
      <vt:variant>
        <vt:lpstr>幻灯片标题</vt:lpstr>
      </vt:variant>
      <vt:variant>
        <vt:i4>30</vt:i4>
      </vt:variant>
    </vt:vector>
  </HeadingPairs>
  <TitlesOfParts>
    <vt:vector size="70" baseType="lpstr">
      <vt:lpstr>Arial</vt:lpstr>
      <vt:lpstr>宋体</vt:lpstr>
      <vt:lpstr>Wingdings</vt:lpstr>
      <vt:lpstr>Verdana</vt:lpstr>
      <vt:lpstr>Times New Roman</vt:lpstr>
      <vt:lpstr>Times New Roman</vt:lpstr>
      <vt:lpstr>Tahoma</vt:lpstr>
      <vt:lpstr>Cambria Math</vt:lpstr>
      <vt:lpstr>微软雅黑</vt:lpstr>
      <vt:lpstr>Arial Unicode MS</vt:lpstr>
      <vt:lpstr>Calibri</vt:lpstr>
      <vt:lpstr>sample</vt:lpstr>
      <vt:lpstr>Equation.KSEE3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支持向量机</vt:lpstr>
      <vt:lpstr>关于SVM支持向量机的一个故事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SVM的意义</vt:lpstr>
      <vt:lpstr>Margins</vt:lpstr>
      <vt:lpstr>Distance to Hyperplane</vt:lpstr>
      <vt:lpstr>Margins</vt:lpstr>
      <vt:lpstr>Objective Function</vt:lpstr>
      <vt:lpstr>Lagrange Multipliers</vt:lpstr>
      <vt:lpstr>Solutions of w &amp; b</vt:lpstr>
      <vt:lpstr>An Example</vt:lpstr>
      <vt:lpstr>PowerPoint 演示文稿</vt:lpstr>
      <vt:lpstr>Non-linear SVMs</vt:lpstr>
      <vt:lpstr>Feature Space</vt:lpstr>
      <vt:lpstr>Feature Space</vt:lpstr>
      <vt:lpstr>Quadratic Basis Functions</vt:lpstr>
      <vt:lpstr>PowerPoint 演示文稿</vt:lpstr>
      <vt:lpstr>线性回归</vt:lpstr>
      <vt:lpstr>举例：房价预测</vt:lpstr>
      <vt:lpstr>多项式回归</vt:lpstr>
      <vt:lpstr>多项式回归</vt:lpstr>
      <vt:lpstr>PowerPoint 演示文稿</vt:lpstr>
      <vt:lpstr>Support Vactor Regerssion</vt:lpstr>
      <vt:lpstr>PowerPoint 演示文稿</vt:lpstr>
    </vt:vector>
  </TitlesOfParts>
  <Company>GuildDesign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王宗尧</cp:lastModifiedBy>
  <cp:revision>2840</cp:revision>
  <dcterms:created xsi:type="dcterms:W3CDTF">2019-11-11T03:46:45Z</dcterms:created>
  <dcterms:modified xsi:type="dcterms:W3CDTF">2019-11-11T03:46:45Z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